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0058400" cy="7761288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14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4" d="100"/>
          <a:sy n="94" d="100"/>
        </p:scale>
        <p:origin x="18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0193"/>
            <a:ext cx="8549640" cy="2702078"/>
          </a:xfrm>
          <a:prstGeom prst="rect">
            <a:avLst/>
          </a:prstGeom>
        </p:spPr>
        <p:txBody>
          <a:bodyPr anchor="b"/>
          <a:lstStyle>
            <a:lvl1pPr algn="ctr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76474"/>
            <a:ext cx="7543800" cy="187384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359220C1-0FB1-425C-BE08-3B4A6DED5897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7193566"/>
            <a:ext cx="3394710" cy="413217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FE814F45-D502-4762-A7E8-09FCF7DD87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0211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413218"/>
            <a:ext cx="8675370" cy="150015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2066084"/>
            <a:ext cx="8675370" cy="49244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359220C1-0FB1-425C-BE08-3B4A6DED5897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7193566"/>
            <a:ext cx="3394710" cy="413217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FE814F45-D502-4762-A7E8-09FCF7DD87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7520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217"/>
            <a:ext cx="2168843" cy="6577333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217"/>
            <a:ext cx="6380798" cy="657733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359220C1-0FB1-425C-BE08-3B4A6DED5897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7193566"/>
            <a:ext cx="3394710" cy="413217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FE814F45-D502-4762-A7E8-09FCF7DD87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727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413218"/>
            <a:ext cx="8675370" cy="150015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515" y="2066084"/>
            <a:ext cx="8675370" cy="49244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359220C1-0FB1-425C-BE08-3B4A6DED5897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7193566"/>
            <a:ext cx="3394710" cy="413217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FE814F45-D502-4762-A7E8-09FCF7DD87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042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4934"/>
            <a:ext cx="8675370" cy="3228480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193957"/>
            <a:ext cx="8675370" cy="16977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359220C1-0FB1-425C-BE08-3B4A6DED5897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7193566"/>
            <a:ext cx="3394710" cy="413217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FE814F45-D502-4762-A7E8-09FCF7DD87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7044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413218"/>
            <a:ext cx="8675370" cy="150015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6084"/>
            <a:ext cx="4274820" cy="49244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6084"/>
            <a:ext cx="4274820" cy="49244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359220C1-0FB1-425C-BE08-3B4A6DED5897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5" y="7193566"/>
            <a:ext cx="3394710" cy="413217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FE814F45-D502-4762-A7E8-09FCF7DD87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654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218"/>
            <a:ext cx="8675370" cy="150015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2594"/>
            <a:ext cx="4255174" cy="9324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5026"/>
            <a:ext cx="4255174" cy="416989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2594"/>
            <a:ext cx="4276130" cy="93243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5026"/>
            <a:ext cx="4276130" cy="416989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151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359220C1-0FB1-425C-BE08-3B4A6DED5897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31845" y="7193566"/>
            <a:ext cx="3394710" cy="413217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10374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FE814F45-D502-4762-A7E8-09FCF7DD87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0114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515" y="413218"/>
            <a:ext cx="8675370" cy="150015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151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359220C1-0FB1-425C-BE08-3B4A6DED5897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31845" y="7193566"/>
            <a:ext cx="3394710" cy="413217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0374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FE814F45-D502-4762-A7E8-09FCF7DD87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9074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151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359220C1-0FB1-425C-BE08-3B4A6DED5897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31845" y="7193566"/>
            <a:ext cx="3394710" cy="413217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0374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FE814F45-D502-4762-A7E8-09FCF7DD87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4866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7419"/>
            <a:ext cx="3244096" cy="1810967"/>
          </a:xfrm>
          <a:prstGeom prst="rect">
            <a:avLst/>
          </a:prstGeom>
        </p:spPr>
        <p:txBody>
          <a:bodyPr anchor="b"/>
          <a:lstStyle>
            <a:lvl1pPr>
              <a:defRPr sz="35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7483"/>
            <a:ext cx="5092065" cy="5515545"/>
          </a:xfrm>
          <a:prstGeom prst="rect">
            <a:avLst/>
          </a:prstGeo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28386"/>
            <a:ext cx="3244096" cy="43136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359220C1-0FB1-425C-BE08-3B4A6DED5897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5" y="7193566"/>
            <a:ext cx="3394710" cy="413217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FE814F45-D502-4762-A7E8-09FCF7DD87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8370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7419"/>
            <a:ext cx="3244096" cy="1810967"/>
          </a:xfrm>
          <a:prstGeom prst="rect">
            <a:avLst/>
          </a:prstGeom>
        </p:spPr>
        <p:txBody>
          <a:bodyPr anchor="b"/>
          <a:lstStyle>
            <a:lvl1pPr>
              <a:defRPr sz="35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7483"/>
            <a:ext cx="5092065" cy="551554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28386"/>
            <a:ext cx="3244096" cy="43136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359220C1-0FB1-425C-BE08-3B4A6DED5897}" type="datetimeFigureOut">
              <a:rPr lang="es-CL" smtClean="0"/>
              <a:t>11-03-2025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5" y="7193566"/>
            <a:ext cx="3394710" cy="413217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5" y="7193566"/>
            <a:ext cx="2263140" cy="413217"/>
          </a:xfrm>
          <a:prstGeom prst="rect">
            <a:avLst/>
          </a:prstGeom>
        </p:spPr>
        <p:txBody>
          <a:bodyPr/>
          <a:lstStyle/>
          <a:p>
            <a:fld id="{FE814F45-D502-4762-A7E8-09FCF7DD87E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154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14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áfico 7">
            <a:extLst>
              <a:ext uri="{FF2B5EF4-FFF2-40B4-BE49-F238E27FC236}">
                <a16:creationId xmlns:a16="http://schemas.microsoft.com/office/drawing/2014/main" id="{ADEECFE2-4E73-7B99-E8B3-E95AFE13C5C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702469" y="6791574"/>
            <a:ext cx="8653463" cy="72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56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14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683D40-661D-9143-42AD-A201F7944B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1483359"/>
            <a:ext cx="5930900" cy="1411951"/>
          </a:xfrm>
        </p:spPr>
        <p:txBody>
          <a:bodyPr/>
          <a:lstStyle/>
          <a:p>
            <a:r>
              <a:rPr lang="es-MX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Horario</a:t>
            </a:r>
            <a:endParaRPr lang="es-CL" b="1" dirty="0">
              <a:solidFill>
                <a:schemeClr val="bg1"/>
              </a:solidFill>
              <a:latin typeface="Calibri bold" panose="020F0702030404030204" pitchFamily="34" charset="0"/>
              <a:cs typeface="Calibri bold" panose="020F0702030404030204" pitchFamily="34" charset="0"/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E3328641-14F2-CBB5-B286-AD7100789288}"/>
              </a:ext>
            </a:extLst>
          </p:cNvPr>
          <p:cNvSpPr txBox="1">
            <a:spLocks/>
          </p:cNvSpPr>
          <p:nvPr/>
        </p:nvSpPr>
        <p:spPr>
          <a:xfrm>
            <a:off x="5458778" y="3236005"/>
            <a:ext cx="2882581" cy="771967"/>
          </a:xfrm>
          <a:prstGeom prst="rect">
            <a:avLst/>
          </a:prstGeom>
        </p:spPr>
        <p:txBody>
          <a:bodyPr anchor="t"/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0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00:00 </a:t>
            </a:r>
            <a:r>
              <a:rPr lang="es-MX" sz="40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hrs</a:t>
            </a:r>
            <a:r>
              <a:rPr lang="es-MX" sz="40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.</a:t>
            </a:r>
            <a:endParaRPr lang="es-CL" sz="4000" b="1" dirty="0">
              <a:solidFill>
                <a:schemeClr val="bg1"/>
              </a:solidFill>
              <a:latin typeface="Calibri bold" panose="020F0702030404030204" pitchFamily="34" charset="0"/>
              <a:cs typeface="Calibri bold" panose="020F0702030404030204" pitchFamily="34" charset="0"/>
            </a:endParaRPr>
          </a:p>
        </p:txBody>
      </p:sp>
      <p:pic>
        <p:nvPicPr>
          <p:cNvPr id="6" name="Gráfico 5">
            <a:extLst>
              <a:ext uri="{FF2B5EF4-FFF2-40B4-BE49-F238E27FC236}">
                <a16:creationId xmlns:a16="http://schemas.microsoft.com/office/drawing/2014/main" id="{E020810C-097E-67D4-0054-1AB50A77AE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05509" y="3209000"/>
            <a:ext cx="663416" cy="663416"/>
          </a:xfrm>
          <a:prstGeom prst="rect">
            <a:avLst/>
          </a:prstGeom>
        </p:spPr>
      </p:pic>
      <p:sp>
        <p:nvSpPr>
          <p:cNvPr id="12" name="Título 1">
            <a:extLst>
              <a:ext uri="{FF2B5EF4-FFF2-40B4-BE49-F238E27FC236}">
                <a16:creationId xmlns:a16="http://schemas.microsoft.com/office/drawing/2014/main" id="{1E0EEDBD-59D8-5539-135C-FBFFFC4BCE70}"/>
              </a:ext>
            </a:extLst>
          </p:cNvPr>
          <p:cNvSpPr txBox="1">
            <a:spLocks/>
          </p:cNvSpPr>
          <p:nvPr/>
        </p:nvSpPr>
        <p:spPr>
          <a:xfrm>
            <a:off x="2130426" y="3236005"/>
            <a:ext cx="2469197" cy="771967"/>
          </a:xfrm>
          <a:prstGeom prst="rect">
            <a:avLst/>
          </a:prstGeom>
        </p:spPr>
        <p:txBody>
          <a:bodyPr anchor="t"/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4000" dirty="0">
                <a:solidFill>
                  <a:schemeClr val="bg1"/>
                </a:solidFill>
                <a:latin typeface="Calibri "/>
                <a:cs typeface="Calibri bold" panose="020F0702030404030204" pitchFamily="34" charset="0"/>
              </a:rPr>
              <a:t>Desde las</a:t>
            </a:r>
            <a:endParaRPr lang="es-CL" sz="4000" dirty="0">
              <a:solidFill>
                <a:schemeClr val="bg1"/>
              </a:solidFill>
              <a:latin typeface="Calibri "/>
              <a:cs typeface="Calibri bold" panose="020F0702030404030204" pitchFamily="34" charset="0"/>
            </a:endParaRPr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07C6A629-F63D-6DE8-312B-4E2942F5DC14}"/>
              </a:ext>
            </a:extLst>
          </p:cNvPr>
          <p:cNvSpPr txBox="1">
            <a:spLocks/>
          </p:cNvSpPr>
          <p:nvPr/>
        </p:nvSpPr>
        <p:spPr>
          <a:xfrm>
            <a:off x="5458778" y="4213110"/>
            <a:ext cx="2699701" cy="771967"/>
          </a:xfrm>
          <a:prstGeom prst="rect">
            <a:avLst/>
          </a:prstGeom>
        </p:spPr>
        <p:txBody>
          <a:bodyPr anchor="t"/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MX" sz="40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00:00 </a:t>
            </a:r>
            <a:r>
              <a:rPr lang="es-MX" sz="40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hrs</a:t>
            </a:r>
            <a:r>
              <a:rPr lang="es-MX" sz="40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.</a:t>
            </a:r>
            <a:endParaRPr lang="es-CL" sz="4000" b="1" dirty="0">
              <a:solidFill>
                <a:schemeClr val="bg1"/>
              </a:solidFill>
              <a:latin typeface="Calibri bold" panose="020F0702030404030204" pitchFamily="34" charset="0"/>
              <a:cs typeface="Calibri bold" panose="020F0702030404030204" pitchFamily="34" charset="0"/>
            </a:endParaRPr>
          </a:p>
        </p:txBody>
      </p:sp>
      <p:pic>
        <p:nvPicPr>
          <p:cNvPr id="14" name="Gráfico 13">
            <a:extLst>
              <a:ext uri="{FF2B5EF4-FFF2-40B4-BE49-F238E27FC236}">
                <a16:creationId xmlns:a16="http://schemas.microsoft.com/office/drawing/2014/main" id="{51E10421-17F2-327F-FE13-FA090EF6E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05509" y="4186105"/>
            <a:ext cx="663416" cy="663416"/>
          </a:xfrm>
          <a:prstGeom prst="rect">
            <a:avLst/>
          </a:prstGeom>
        </p:spPr>
      </p:pic>
      <p:sp>
        <p:nvSpPr>
          <p:cNvPr id="15" name="Título 1">
            <a:extLst>
              <a:ext uri="{FF2B5EF4-FFF2-40B4-BE49-F238E27FC236}">
                <a16:creationId xmlns:a16="http://schemas.microsoft.com/office/drawing/2014/main" id="{9E0DC25F-6524-ADEB-2B1A-A0AB797D649E}"/>
              </a:ext>
            </a:extLst>
          </p:cNvPr>
          <p:cNvSpPr txBox="1">
            <a:spLocks/>
          </p:cNvSpPr>
          <p:nvPr/>
        </p:nvSpPr>
        <p:spPr>
          <a:xfrm>
            <a:off x="2130426" y="4213110"/>
            <a:ext cx="2469197" cy="771967"/>
          </a:xfrm>
          <a:prstGeom prst="rect">
            <a:avLst/>
          </a:prstGeom>
        </p:spPr>
        <p:txBody>
          <a:bodyPr anchor="t"/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4000" dirty="0">
                <a:solidFill>
                  <a:schemeClr val="bg1"/>
                </a:solidFill>
                <a:latin typeface="Calibri "/>
                <a:cs typeface="Calibri bold" panose="020F0702030404030204" pitchFamily="34" charset="0"/>
              </a:rPr>
              <a:t>Hasta las</a:t>
            </a:r>
            <a:endParaRPr lang="es-CL" sz="4000" dirty="0">
              <a:solidFill>
                <a:schemeClr val="bg1"/>
              </a:solidFill>
              <a:latin typeface="Calibri "/>
              <a:cs typeface="Calibri bold" panose="020F07020304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540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F144E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6BBD957-5A16-D2C5-94E2-628CF0E85B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4FAE2C-A8F1-73D4-FE2E-4B0422031F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1818639"/>
            <a:ext cx="5930900" cy="1411951"/>
          </a:xfrm>
        </p:spPr>
        <p:txBody>
          <a:bodyPr/>
          <a:lstStyle/>
          <a:p>
            <a:r>
              <a:rPr lang="es-MX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Información </a:t>
            </a:r>
            <a:endParaRPr lang="es-CL" b="1" dirty="0">
              <a:solidFill>
                <a:schemeClr val="bg1"/>
              </a:solidFill>
              <a:latin typeface="Calibri bold" panose="020F0702030404030204" pitchFamily="34" charset="0"/>
              <a:cs typeface="Calibri bold" panose="020F0702030404030204" pitchFamily="34" charset="0"/>
            </a:endParaRP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0B9470A7-5DE7-6EB5-F9EA-5BD6F97E1A27}"/>
              </a:ext>
            </a:extLst>
          </p:cNvPr>
          <p:cNvSpPr txBox="1">
            <a:spLocks/>
          </p:cNvSpPr>
          <p:nvPr/>
        </p:nvSpPr>
        <p:spPr>
          <a:xfrm>
            <a:off x="1219200" y="3423629"/>
            <a:ext cx="7620000" cy="1411951"/>
          </a:xfrm>
          <a:prstGeom prst="rect">
            <a:avLst/>
          </a:prstGeom>
        </p:spPr>
        <p:txBody>
          <a:bodyPr anchor="t"/>
          <a:lstStyle>
            <a:lvl1pPr algn="ctr" defTabSz="10058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Lorem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ipsum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dolor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sit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amet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,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consectetuer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adipiscing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elit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, sed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diam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nonummy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nibh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euismod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tincidunt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ut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laoreet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dolore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magna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aliquam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erat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volutpat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. Ut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wisi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enim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ad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minim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veniam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, quis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nostrud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exerci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r>
              <a:rPr lang="es-MX" sz="2800" b="1" dirty="0" err="1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tation</a:t>
            </a:r>
            <a:r>
              <a:rPr lang="es-MX" sz="2800" b="1" dirty="0">
                <a:solidFill>
                  <a:schemeClr val="bg1"/>
                </a:solidFill>
                <a:latin typeface="Calibri bold" panose="020F0702030404030204" pitchFamily="34" charset="0"/>
                <a:cs typeface="Calibri bold" panose="020F0702030404030204" pitchFamily="34" charset="0"/>
              </a:rPr>
              <a:t> </a:t>
            </a:r>
            <a:endParaRPr lang="es-CL" sz="2800" b="1" dirty="0">
              <a:solidFill>
                <a:schemeClr val="bg1"/>
              </a:solidFill>
              <a:latin typeface="Calibri bold" panose="020F0702030404030204" pitchFamily="34" charset="0"/>
              <a:cs typeface="Calibri bold" panose="020F07020304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9204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</TotalTime>
  <Words>47</Words>
  <Application>Microsoft Office PowerPoint</Application>
  <PresentationFormat>Personalizado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 </vt:lpstr>
      <vt:lpstr>Calibri bold</vt:lpstr>
      <vt:lpstr>Tema de Office</vt:lpstr>
      <vt:lpstr>Horario</vt:lpstr>
      <vt:lpstr>Información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Comunicaciones 1</dc:creator>
  <cp:lastModifiedBy>Comunicaciones 1</cp:lastModifiedBy>
  <cp:revision>2</cp:revision>
  <cp:lastPrinted>2025-03-11T14:27:03Z</cp:lastPrinted>
  <dcterms:created xsi:type="dcterms:W3CDTF">2025-01-31T16:08:10Z</dcterms:created>
  <dcterms:modified xsi:type="dcterms:W3CDTF">2025-03-11T14:30:35Z</dcterms:modified>
</cp:coreProperties>
</file>