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9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10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703" r:id="rId2"/>
    <p:sldMasterId id="2147483678" r:id="rId3"/>
    <p:sldMasterId id="2147483663" r:id="rId4"/>
    <p:sldMasterId id="2147483653" r:id="rId5"/>
    <p:sldMasterId id="2147483668" r:id="rId6"/>
    <p:sldMasterId id="2147483673" r:id="rId7"/>
    <p:sldMasterId id="2147483683" r:id="rId8"/>
    <p:sldMasterId id="2147483688" r:id="rId9"/>
    <p:sldMasterId id="2147483693" r:id="rId10"/>
    <p:sldMasterId id="2147483698" r:id="rId11"/>
  </p:sldMasterIdLst>
  <p:notesMasterIdLst>
    <p:notesMasterId r:id="rId35"/>
  </p:notesMasterIdLst>
  <p:sldIdLst>
    <p:sldId id="257" r:id="rId12"/>
    <p:sldId id="262" r:id="rId13"/>
    <p:sldId id="261" r:id="rId14"/>
    <p:sldId id="269" r:id="rId15"/>
    <p:sldId id="258" r:id="rId16"/>
    <p:sldId id="270" r:id="rId17"/>
    <p:sldId id="271" r:id="rId18"/>
    <p:sldId id="295" r:id="rId19"/>
    <p:sldId id="296" r:id="rId20"/>
    <p:sldId id="287" r:id="rId21"/>
    <p:sldId id="294" r:id="rId22"/>
    <p:sldId id="303" r:id="rId23"/>
    <p:sldId id="263" r:id="rId24"/>
    <p:sldId id="264" r:id="rId25"/>
    <p:sldId id="265" r:id="rId26"/>
    <p:sldId id="266" r:id="rId27"/>
    <p:sldId id="304" r:id="rId28"/>
    <p:sldId id="297" r:id="rId29"/>
    <p:sldId id="301" r:id="rId30"/>
    <p:sldId id="300" r:id="rId31"/>
    <p:sldId id="298" r:id="rId32"/>
    <p:sldId id="302" r:id="rId33"/>
    <p:sldId id="268" r:id="rId3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986"/>
    <a:srgbClr val="AE144D"/>
    <a:srgbClr val="00B0B3"/>
    <a:srgbClr val="007173"/>
    <a:srgbClr val="F39422"/>
    <a:srgbClr val="ED8B17"/>
    <a:srgbClr val="ED8102"/>
    <a:srgbClr val="E07A00"/>
    <a:srgbClr val="8A1341"/>
    <a:srgbClr val="7FD8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ableStyles" Target="tableStyles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38-42E7-AB51-F31772784422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38-42E7-AB51-F31772784422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38-42E7-AB51-F317727844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6499279"/>
        <c:axId val="1036772367"/>
      </c:barChart>
      <c:catAx>
        <c:axId val="14564992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036772367"/>
        <c:crosses val="autoZero"/>
        <c:auto val="1"/>
        <c:lblAlgn val="ctr"/>
        <c:lblOffset val="100"/>
        <c:noMultiLvlLbl val="0"/>
      </c:catAx>
      <c:valAx>
        <c:axId val="10367723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56499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83E-412C-8A3F-1B69AA55126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83E-412C-8A3F-1B69AA55126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83E-412C-8A3F-1B69AA55126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83E-412C-8A3F-1B69AA551260}"/>
              </c:ext>
            </c:extLst>
          </c:dPt>
          <c:cat>
            <c:strRef>
              <c:f>Hoja1!$A$2:$A$5</c:f>
              <c:strCache>
                <c:ptCount val="4"/>
                <c:pt idx="0">
                  <c:v>1er trim.</c:v>
                </c:pt>
                <c:pt idx="1">
                  <c:v>2º trim.</c:v>
                </c:pt>
                <c:pt idx="2">
                  <c:v>3er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0B-40A1-BCC2-28AFA41E1E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E791D-40C4-410B-8E73-BA26D8E1CFB8}" type="datetimeFigureOut">
              <a:rPr lang="es-CL" smtClean="0"/>
              <a:t>12-03-2025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EED93-2669-427A-8C07-625ECCEF58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3782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rgbClr val="AE14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D2B9B4-7164-0238-7B30-CD8026B3F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4CBFAE3-79B4-D3E3-76D5-4EDEC56D04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8109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79FF3F-1FDD-6E5F-92BC-8E310DCC5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A7E592-9DBE-0E7A-B72B-72157EB73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A00C0C-02C2-8E75-FA5B-5A6CD8735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1097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B00FCF-DF6B-1E8A-9D83-35560652B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CEE395-1362-829E-4303-31D1C9FDE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32076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85D89-DC51-5914-128D-C717F1B4F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016B19-DFC4-79D6-8FB6-93A6533CB0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5DB3E93-E54D-6AC7-3C41-3EC5C9010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1439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rgbClr val="E959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D2B9B4-7164-0238-7B30-CD8026B3F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4CBFAE3-79B4-D3E3-76D5-4EDEC56D04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6821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79FF3F-1FDD-6E5F-92BC-8E310DCC5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A7E592-9DBE-0E7A-B72B-72157EB73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A00C0C-02C2-8E75-FA5B-5A6CD8735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12698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B00FCF-DF6B-1E8A-9D83-35560652B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CEE395-1362-829E-4303-31D1C9FDE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17212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85D89-DC51-5914-128D-C717F1B4F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016B19-DFC4-79D6-8FB6-93A6533CB0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5DB3E93-E54D-6AC7-3C41-3EC5C9010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5365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E8DB7A-BECD-72E3-4368-D12655F6A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3BC004-5C70-7966-D1A0-843B25A86F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F917C3-70D8-2816-61A0-891ABCCB6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E07D9-AE90-47E4-8D7F-3D51AB05C90C}" type="datetimeFigureOut">
              <a:rPr lang="es-CL" smtClean="0"/>
              <a:t>12-03-2025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74B003-6E6D-D114-59F2-867A2B269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9B18B9-7736-96B5-E459-D04399DEB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AA2FE5-792D-4D87-85C4-9FEC94C7EA0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3025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BCBE21-E5CD-6A56-DE10-38C394594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9F74FA-D551-4D3A-5160-6FF6EC22E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13E33C-B674-EBB3-BADE-94BAA1F0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E07D9-AE90-47E4-8D7F-3D51AB05C90C}" type="datetimeFigureOut">
              <a:rPr lang="es-CL" smtClean="0"/>
              <a:t>12-03-2025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CF015B-82DD-8880-AEAD-EC9FB1A8A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81DE75-D941-DB4D-0676-9DA6489BC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AA2FE5-792D-4D87-85C4-9FEC94C7EA0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50845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BA52FB-743F-58CA-6BFE-567A7EBB5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1B5C0A-A10F-0840-5228-3107ADC6B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01BAAF-F2F5-0FEF-60B5-F7F6E48CAF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E07D9-AE90-47E4-8D7F-3D51AB05C90C}" type="datetimeFigureOut">
              <a:rPr lang="es-CL" smtClean="0"/>
              <a:t>12-03-2025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0D6FDF-637C-38C5-F6AF-36AF613C9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02D0A7-4E35-ECEB-521F-99F27CE49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AA2FE5-792D-4D87-85C4-9FEC94C7EA0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0579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79FF3F-1FDD-6E5F-92BC-8E310DCC5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A7E592-9DBE-0E7A-B72B-72157EB73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A00C0C-02C2-8E75-FA5B-5A6CD8735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92434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D1B73D-F572-0FB8-9C5D-EF08E7B16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B7959C-A615-28D8-6298-67E9188082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D7F1DD2-DCA8-7CE4-9F0D-3B8D7E67B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D7F428-A71E-909A-065D-C2171DE608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E07D9-AE90-47E4-8D7F-3D51AB05C90C}" type="datetimeFigureOut">
              <a:rPr lang="es-CL" smtClean="0"/>
              <a:t>12-03-2025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943398-161B-2B03-8305-B35E9E355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520744-4C7F-E2FC-E4AE-ADA7901A9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AA2FE5-792D-4D87-85C4-9FEC94C7EA0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3011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E8DB7A-BECD-72E3-4368-D12655F6A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3BC004-5C70-7966-D1A0-843B25A86F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F917C3-70D8-2816-61A0-891ABCCB6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E07D9-AE90-47E4-8D7F-3D51AB05C90C}" type="datetimeFigureOut">
              <a:rPr lang="es-CL" smtClean="0"/>
              <a:t>12-03-2025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74B003-6E6D-D114-59F2-867A2B269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9B18B9-7736-96B5-E459-D04399DEB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AA2FE5-792D-4D87-85C4-9FEC94C7EA0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9092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BCBE21-E5CD-6A56-DE10-38C394594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9F74FA-D551-4D3A-5160-6FF6EC22E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13E33C-B674-EBB3-BADE-94BAA1F0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E07D9-AE90-47E4-8D7F-3D51AB05C90C}" type="datetimeFigureOut">
              <a:rPr lang="es-CL" smtClean="0"/>
              <a:t>12-03-2025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CF015B-82DD-8880-AEAD-EC9FB1A8A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81DE75-D941-DB4D-0676-9DA6489BC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AA2FE5-792D-4D87-85C4-9FEC94C7EA0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947989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BA52FB-743F-58CA-6BFE-567A7EBB5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1B5C0A-A10F-0840-5228-3107ADC6B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01BAAF-F2F5-0FEF-60B5-F7F6E48CAF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E07D9-AE90-47E4-8D7F-3D51AB05C90C}" type="datetimeFigureOut">
              <a:rPr lang="es-CL" smtClean="0"/>
              <a:t>12-03-2025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0D6FDF-637C-38C5-F6AF-36AF613C9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02D0A7-4E35-ECEB-521F-99F27CE49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AA2FE5-792D-4D87-85C4-9FEC94C7EA0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26699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D1B73D-F572-0FB8-9C5D-EF08E7B16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B7959C-A615-28D8-6298-67E9188082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D7F1DD2-DCA8-7CE4-9F0D-3B8D7E67B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D7F428-A71E-909A-065D-C2171DE608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E07D9-AE90-47E4-8D7F-3D51AB05C90C}" type="datetimeFigureOut">
              <a:rPr lang="es-CL" smtClean="0"/>
              <a:t>12-03-2025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943398-161B-2B03-8305-B35E9E355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520744-4C7F-E2FC-E4AE-ADA7901A9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AA2FE5-792D-4D87-85C4-9FEC94C7EA0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24021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E8DB7A-BECD-72E3-4368-D12655F6A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3BC004-5C70-7966-D1A0-843B25A86F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F917C3-70D8-2816-61A0-891ABCCB6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E07D9-AE90-47E4-8D7F-3D51AB05C90C}" type="datetimeFigureOut">
              <a:rPr lang="es-CL" smtClean="0"/>
              <a:t>12-03-2025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74B003-6E6D-D114-59F2-867A2B269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9B18B9-7736-96B5-E459-D04399DEB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AA2FE5-792D-4D87-85C4-9FEC94C7EA0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05806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BCBE21-E5CD-6A56-DE10-38C394594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9F74FA-D551-4D3A-5160-6FF6EC22E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13E33C-B674-EBB3-BADE-94BAA1F0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E07D9-AE90-47E4-8D7F-3D51AB05C90C}" type="datetimeFigureOut">
              <a:rPr lang="es-CL" smtClean="0"/>
              <a:t>12-03-2025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CF015B-82DD-8880-AEAD-EC9FB1A8A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81DE75-D941-DB4D-0676-9DA6489BC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AA2FE5-792D-4D87-85C4-9FEC94C7EA0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653026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BA52FB-743F-58CA-6BFE-567A7EBB5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1B5C0A-A10F-0840-5228-3107ADC6B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01BAAF-F2F5-0FEF-60B5-F7F6E48CAF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E07D9-AE90-47E4-8D7F-3D51AB05C90C}" type="datetimeFigureOut">
              <a:rPr lang="es-CL" smtClean="0"/>
              <a:t>12-03-2025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0D6FDF-637C-38C5-F6AF-36AF613C9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02D0A7-4E35-ECEB-521F-99F27CE49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AA2FE5-792D-4D87-85C4-9FEC94C7EA0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7280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D1B73D-F572-0FB8-9C5D-EF08E7B16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B7959C-A615-28D8-6298-67E9188082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D7F1DD2-DCA8-7CE4-9F0D-3B8D7E67B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D7F428-A71E-909A-065D-C2171DE608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E07D9-AE90-47E4-8D7F-3D51AB05C90C}" type="datetimeFigureOut">
              <a:rPr lang="es-CL" smtClean="0"/>
              <a:t>12-03-2025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943398-161B-2B03-8305-B35E9E355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520744-4C7F-E2FC-E4AE-ADA7901A9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AA2FE5-792D-4D87-85C4-9FEC94C7EA0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88498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E8DB7A-BECD-72E3-4368-D12655F6A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3BC004-5C70-7966-D1A0-843B25A86F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F917C3-70D8-2816-61A0-891ABCCB6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E07D9-AE90-47E4-8D7F-3D51AB05C90C}" type="datetimeFigureOut">
              <a:rPr lang="es-CL" smtClean="0"/>
              <a:t>12-03-2025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74B003-6E6D-D114-59F2-867A2B269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9B18B9-7736-96B5-E459-D04399DEB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AA2FE5-792D-4D87-85C4-9FEC94C7EA0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02351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B00FCF-DF6B-1E8A-9D83-35560652B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CEE395-1362-829E-4303-31D1C9FDE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949993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BCBE21-E5CD-6A56-DE10-38C394594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9F74FA-D551-4D3A-5160-6FF6EC22E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13E33C-B674-EBB3-BADE-94BAA1F0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E07D9-AE90-47E4-8D7F-3D51AB05C90C}" type="datetimeFigureOut">
              <a:rPr lang="es-CL" smtClean="0"/>
              <a:t>12-03-2025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CF015B-82DD-8880-AEAD-EC9FB1A8A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81DE75-D941-DB4D-0676-9DA6489BC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AA2FE5-792D-4D87-85C4-9FEC94C7EA0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3774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BA52FB-743F-58CA-6BFE-567A7EBB5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1B5C0A-A10F-0840-5228-3107ADC6B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01BAAF-F2F5-0FEF-60B5-F7F6E48CAF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E07D9-AE90-47E4-8D7F-3D51AB05C90C}" type="datetimeFigureOut">
              <a:rPr lang="es-CL" smtClean="0"/>
              <a:t>12-03-2025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0D6FDF-637C-38C5-F6AF-36AF613C9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02D0A7-4E35-ECEB-521F-99F27CE49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AA2FE5-792D-4D87-85C4-9FEC94C7EA0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317455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D1B73D-F572-0FB8-9C5D-EF08E7B16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B7959C-A615-28D8-6298-67E9188082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D7F1DD2-DCA8-7CE4-9F0D-3B8D7E67B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D7F428-A71E-909A-065D-C2171DE608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E07D9-AE90-47E4-8D7F-3D51AB05C90C}" type="datetimeFigureOut">
              <a:rPr lang="es-CL" smtClean="0"/>
              <a:t>12-03-2025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943398-161B-2B03-8305-B35E9E355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520744-4C7F-E2FC-E4AE-ADA7901A9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AA2FE5-792D-4D87-85C4-9FEC94C7EA0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37913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E8DB7A-BECD-72E3-4368-D12655F6A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3BC004-5C70-7966-D1A0-843B25A86F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F917C3-70D8-2816-61A0-891ABCCB6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E07D9-AE90-47E4-8D7F-3D51AB05C90C}" type="datetimeFigureOut">
              <a:rPr lang="es-CL" smtClean="0"/>
              <a:t>12-03-2025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74B003-6E6D-D114-59F2-867A2B269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9B18B9-7736-96B5-E459-D04399DEB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AA2FE5-792D-4D87-85C4-9FEC94C7EA0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88017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BCBE21-E5CD-6A56-DE10-38C394594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9F74FA-D551-4D3A-5160-6FF6EC22E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13E33C-B674-EBB3-BADE-94BAA1F0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E07D9-AE90-47E4-8D7F-3D51AB05C90C}" type="datetimeFigureOut">
              <a:rPr lang="es-CL" smtClean="0"/>
              <a:t>12-03-2025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CF015B-82DD-8880-AEAD-EC9FB1A8A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81DE75-D941-DB4D-0676-9DA6489BC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AA2FE5-792D-4D87-85C4-9FEC94C7EA0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5913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BA52FB-743F-58CA-6BFE-567A7EBB5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1B5C0A-A10F-0840-5228-3107ADC6B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01BAAF-F2F5-0FEF-60B5-F7F6E48CAF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E07D9-AE90-47E4-8D7F-3D51AB05C90C}" type="datetimeFigureOut">
              <a:rPr lang="es-CL" smtClean="0"/>
              <a:t>12-03-2025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0D6FDF-637C-38C5-F6AF-36AF613C9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02D0A7-4E35-ECEB-521F-99F27CE49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AA2FE5-792D-4D87-85C4-9FEC94C7EA0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88257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D1B73D-F572-0FB8-9C5D-EF08E7B16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B7959C-A615-28D8-6298-67E9188082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D7F1DD2-DCA8-7CE4-9F0D-3B8D7E67B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D7F428-A71E-909A-065D-C2171DE608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E07D9-AE90-47E4-8D7F-3D51AB05C90C}" type="datetimeFigureOut">
              <a:rPr lang="es-CL" smtClean="0"/>
              <a:t>12-03-2025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943398-161B-2B03-8305-B35E9E355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520744-4C7F-E2FC-E4AE-ADA7901A9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AA2FE5-792D-4D87-85C4-9FEC94C7EA0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95816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E8DB7A-BECD-72E3-4368-D12655F6A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3BC004-5C70-7966-D1A0-843B25A86F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F917C3-70D8-2816-61A0-891ABCCB6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E07D9-AE90-47E4-8D7F-3D51AB05C90C}" type="datetimeFigureOut">
              <a:rPr lang="es-CL" smtClean="0"/>
              <a:t>12-03-2025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74B003-6E6D-D114-59F2-867A2B269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9B18B9-7736-96B5-E459-D04399DEB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AA2FE5-792D-4D87-85C4-9FEC94C7EA0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1529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BCBE21-E5CD-6A56-DE10-38C394594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9F74FA-D551-4D3A-5160-6FF6EC22E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13E33C-B674-EBB3-BADE-94BAA1F0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E07D9-AE90-47E4-8D7F-3D51AB05C90C}" type="datetimeFigureOut">
              <a:rPr lang="es-CL" smtClean="0"/>
              <a:t>12-03-2025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CF015B-82DD-8880-AEAD-EC9FB1A8A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81DE75-D941-DB4D-0676-9DA6489BC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AA2FE5-792D-4D87-85C4-9FEC94C7EA0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61868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BA52FB-743F-58CA-6BFE-567A7EBB5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1B5C0A-A10F-0840-5228-3107ADC6B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01BAAF-F2F5-0FEF-60B5-F7F6E48CAF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E07D9-AE90-47E4-8D7F-3D51AB05C90C}" type="datetimeFigureOut">
              <a:rPr lang="es-CL" smtClean="0"/>
              <a:t>12-03-2025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0D6FDF-637C-38C5-F6AF-36AF613C9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02D0A7-4E35-ECEB-521F-99F27CE49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AA2FE5-792D-4D87-85C4-9FEC94C7EA0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970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85D89-DC51-5914-128D-C717F1B4F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016B19-DFC4-79D6-8FB6-93A6533CB0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5DB3E93-E54D-6AC7-3C41-3EC5C9010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66110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D1B73D-F572-0FB8-9C5D-EF08E7B16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B7959C-A615-28D8-6298-67E9188082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D7F1DD2-DCA8-7CE4-9F0D-3B8D7E67B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D7F428-A71E-909A-065D-C2171DE608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E07D9-AE90-47E4-8D7F-3D51AB05C90C}" type="datetimeFigureOut">
              <a:rPr lang="es-CL" smtClean="0"/>
              <a:t>12-03-2025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943398-161B-2B03-8305-B35E9E355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520744-4C7F-E2FC-E4AE-ADA7901A9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AA2FE5-792D-4D87-85C4-9FEC94C7EA0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15781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E8DB7A-BECD-72E3-4368-D12655F6A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3BC004-5C70-7966-D1A0-843B25A86F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F917C3-70D8-2816-61A0-891ABCCB6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E07D9-AE90-47E4-8D7F-3D51AB05C90C}" type="datetimeFigureOut">
              <a:rPr lang="es-CL" smtClean="0"/>
              <a:t>12-03-2025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74B003-6E6D-D114-59F2-867A2B269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9B18B9-7736-96B5-E459-D04399DEB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AA2FE5-792D-4D87-85C4-9FEC94C7EA0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700536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BCBE21-E5CD-6A56-DE10-38C394594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9F74FA-D551-4D3A-5160-6FF6EC22E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13E33C-B674-EBB3-BADE-94BAA1F0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E07D9-AE90-47E4-8D7F-3D51AB05C90C}" type="datetimeFigureOut">
              <a:rPr lang="es-CL" smtClean="0"/>
              <a:t>12-03-2025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CF015B-82DD-8880-AEAD-EC9FB1A8A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81DE75-D941-DB4D-0676-9DA6489BC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AA2FE5-792D-4D87-85C4-9FEC94C7EA0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7531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BA52FB-743F-58CA-6BFE-567A7EBB5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1B5C0A-A10F-0840-5228-3107ADC6B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01BAAF-F2F5-0FEF-60B5-F7F6E48CAF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E07D9-AE90-47E4-8D7F-3D51AB05C90C}" type="datetimeFigureOut">
              <a:rPr lang="es-CL" smtClean="0"/>
              <a:t>12-03-2025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0D6FDF-637C-38C5-F6AF-36AF613C9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02D0A7-4E35-ECEB-521F-99F27CE49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AA2FE5-792D-4D87-85C4-9FEC94C7EA0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092269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D1B73D-F572-0FB8-9C5D-EF08E7B16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B7959C-A615-28D8-6298-67E9188082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D7F1DD2-DCA8-7CE4-9F0D-3B8D7E67B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D7F428-A71E-909A-065D-C2171DE608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E07D9-AE90-47E4-8D7F-3D51AB05C90C}" type="datetimeFigureOut">
              <a:rPr lang="es-CL" smtClean="0"/>
              <a:t>12-03-2025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943398-161B-2B03-8305-B35E9E355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520744-4C7F-E2FC-E4AE-ADA7901A9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AA2FE5-792D-4D87-85C4-9FEC94C7EA0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26141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79FF3F-1FDD-6E5F-92BC-8E310DCC5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A7E592-9DBE-0E7A-B72B-72157EB73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A00C0C-02C2-8E75-FA5B-5A6CD8735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90189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B00FCF-DF6B-1E8A-9D83-35560652B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CEE395-1362-829E-4303-31D1C9FDE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6049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85D89-DC51-5914-128D-C717F1B4F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016B19-DFC4-79D6-8FB6-93A6533CB0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5DB3E93-E54D-6AC7-3C41-3EC5C9010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74335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bg>
      <p:bgPr>
        <a:solidFill>
          <a:srgbClr val="188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D2B9B4-7164-0238-7B30-CD8026B3F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4CBFAE3-79B4-D3E3-76D5-4EDEC56D04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8130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rgbClr val="188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D2B9B4-7164-0238-7B30-CD8026B3F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4CBFAE3-79B4-D3E3-76D5-4EDEC56D04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9592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6.sv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sv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14.sv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3.pn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4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7" Type="http://schemas.openxmlformats.org/officeDocument/2006/relationships/image" Target="../media/image16.sv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5.png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11" Type="http://schemas.openxmlformats.org/officeDocument/2006/relationships/image" Target="../media/image8.svg"/><Relationship Id="rId5" Type="http://schemas.openxmlformats.org/officeDocument/2006/relationships/theme" Target="../theme/theme2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4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11" Type="http://schemas.openxmlformats.org/officeDocument/2006/relationships/image" Target="../media/image6.svg"/><Relationship Id="rId5" Type="http://schemas.openxmlformats.org/officeDocument/2006/relationships/theme" Target="../theme/theme3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11" Type="http://schemas.openxmlformats.org/officeDocument/2006/relationships/image" Target="../media/image6.svg"/><Relationship Id="rId5" Type="http://schemas.openxmlformats.org/officeDocument/2006/relationships/theme" Target="../theme/theme4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4.sv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10.sv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pn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32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12.sv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1.pn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E14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15B60E9-60F8-99D4-00E4-640A9F134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9D27AB-460F-0BDB-5597-4A91C35A6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467C8236-0B3E-CCEE-ABC5-AE05A504E05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4756" y="6245329"/>
            <a:ext cx="547270" cy="497519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D7C1EA4E-F2A2-E4E4-F90D-34009193616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96000" y="6480332"/>
            <a:ext cx="6096000" cy="262516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C44F15E7-5C9D-3BD3-745E-50A5C8D86F0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8200" y="6343605"/>
            <a:ext cx="970281" cy="33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6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CB3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9FB9DF85-42BB-1C8B-1894-4E3877F9C96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1853"/>
          <a:stretch/>
        </p:blipFill>
        <p:spPr>
          <a:xfrm>
            <a:off x="8469746" y="3429000"/>
            <a:ext cx="3722254" cy="2934928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743709E-13EF-BAF7-89E3-706FA8743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BAC283-9CF4-0DB2-C69C-E4EAA425C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037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59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F7ABB923-BBFC-871A-8A90-8872D1B7AC7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574" b="6655"/>
          <a:stretch/>
        </p:blipFill>
        <p:spPr>
          <a:xfrm>
            <a:off x="9394825" y="4001295"/>
            <a:ext cx="2797175" cy="2856706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743709E-13EF-BAF7-89E3-706FA8743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BAC283-9CF4-0DB2-C69C-E4EAA425C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9271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15B60E9-60F8-99D4-00E4-640A9F134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9D27AB-460F-0BDB-5597-4A91C35A6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428FFA46-945B-E9DB-0604-A7767818159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4756" y="6245329"/>
            <a:ext cx="547270" cy="497519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1DE23001-5F1F-6BBD-60F2-3E2C672EE4F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96000" y="6480332"/>
            <a:ext cx="6096000" cy="262516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0442D982-3075-5B80-D25A-C87D6144B31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41722" y="6340062"/>
            <a:ext cx="982054" cy="33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5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AE144D"/>
          </a:solidFill>
          <a:latin typeface="Calibri bold" panose="020F0702030404030204" pitchFamily="34" charset="0"/>
          <a:ea typeface="+mj-ea"/>
          <a:cs typeface="Calibri bold" panose="020F07020304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88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15B60E9-60F8-99D4-00E4-640A9F134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9D27AB-460F-0BDB-5597-4A91C35A6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560A3DB-CAF3-785E-E264-B072D96C060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4756" y="6245329"/>
            <a:ext cx="547270" cy="497519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C9D8CA14-571D-11F8-D1C5-3C38C496BCB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96000" y="6480332"/>
            <a:ext cx="6096000" cy="262516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AD4B6BCF-0847-C349-E7AB-777D1D8A42C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8200" y="6343605"/>
            <a:ext cx="970281" cy="33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2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959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15B60E9-60F8-99D4-00E4-640A9F134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9D27AB-460F-0BDB-5597-4A91C35A6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8D2B58CC-55A0-4A02-A47A-8098C6E30C8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4756" y="6245329"/>
            <a:ext cx="547270" cy="497519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3B8CF261-04B1-A129-652C-4FECECA6167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96000" y="6480332"/>
            <a:ext cx="6096000" cy="262516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B4636418-8A42-16C4-DD02-04D5CABC78D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8200" y="6343605"/>
            <a:ext cx="970281" cy="33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6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E14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743709E-13EF-BAF7-89E3-706FA8743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BAC283-9CF4-0DB2-C69C-E4EAA425C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684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88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743709E-13EF-BAF7-89E3-706FA8743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BAC283-9CF4-0DB2-C69C-E4EAA425C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3283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959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743709E-13EF-BAF7-89E3-706FA8743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BAC283-9CF4-0DB2-C69C-E4EAA425C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779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F53E8E9C-868D-6692-DCE8-E4DEB5E72A7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0637"/>
          <a:stretch/>
        </p:blipFill>
        <p:spPr>
          <a:xfrm>
            <a:off x="8426882" y="3097789"/>
            <a:ext cx="3765118" cy="356403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743709E-13EF-BAF7-89E3-706FA8743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BAC283-9CF4-0DB2-C69C-E4EAA425C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029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93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5C73688C-E669-C8E5-EFEA-DD265590343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46961" y="3583709"/>
            <a:ext cx="2734202" cy="3274291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743709E-13EF-BAF7-89E3-706FA8743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BAC283-9CF4-0DB2-C69C-E4EAA425C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959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Relationship Id="rId9" Type="http://schemas.openxmlformats.org/officeDocument/2006/relationships/image" Target="../media/image14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5.png"/><Relationship Id="rId21" Type="http://schemas.openxmlformats.org/officeDocument/2006/relationships/image" Target="../media/image70.svg"/><Relationship Id="rId42" Type="http://schemas.openxmlformats.org/officeDocument/2006/relationships/image" Target="../media/image91.png"/><Relationship Id="rId47" Type="http://schemas.openxmlformats.org/officeDocument/2006/relationships/image" Target="../media/image96.svg"/><Relationship Id="rId63" Type="http://schemas.openxmlformats.org/officeDocument/2006/relationships/image" Target="../media/image112.svg"/><Relationship Id="rId68" Type="http://schemas.openxmlformats.org/officeDocument/2006/relationships/image" Target="../media/image117.png"/><Relationship Id="rId84" Type="http://schemas.openxmlformats.org/officeDocument/2006/relationships/image" Target="../media/image133.png"/><Relationship Id="rId89" Type="http://schemas.openxmlformats.org/officeDocument/2006/relationships/image" Target="../media/image138.svg"/><Relationship Id="rId16" Type="http://schemas.openxmlformats.org/officeDocument/2006/relationships/image" Target="../media/image65.png"/><Relationship Id="rId11" Type="http://schemas.openxmlformats.org/officeDocument/2006/relationships/image" Target="../media/image60.svg"/><Relationship Id="rId32" Type="http://schemas.openxmlformats.org/officeDocument/2006/relationships/image" Target="../media/image81.png"/><Relationship Id="rId37" Type="http://schemas.openxmlformats.org/officeDocument/2006/relationships/image" Target="../media/image86.svg"/><Relationship Id="rId53" Type="http://schemas.openxmlformats.org/officeDocument/2006/relationships/image" Target="../media/image102.svg"/><Relationship Id="rId58" Type="http://schemas.openxmlformats.org/officeDocument/2006/relationships/image" Target="../media/image107.png"/><Relationship Id="rId74" Type="http://schemas.openxmlformats.org/officeDocument/2006/relationships/image" Target="../media/image123.png"/><Relationship Id="rId79" Type="http://schemas.openxmlformats.org/officeDocument/2006/relationships/image" Target="../media/image128.svg"/><Relationship Id="rId5" Type="http://schemas.openxmlformats.org/officeDocument/2006/relationships/image" Target="../media/image54.svg"/><Relationship Id="rId14" Type="http://schemas.openxmlformats.org/officeDocument/2006/relationships/image" Target="../media/image63.png"/><Relationship Id="rId22" Type="http://schemas.openxmlformats.org/officeDocument/2006/relationships/image" Target="../media/image71.png"/><Relationship Id="rId27" Type="http://schemas.openxmlformats.org/officeDocument/2006/relationships/image" Target="../media/image76.svg"/><Relationship Id="rId30" Type="http://schemas.openxmlformats.org/officeDocument/2006/relationships/image" Target="../media/image79.png"/><Relationship Id="rId35" Type="http://schemas.openxmlformats.org/officeDocument/2006/relationships/image" Target="../media/image84.svg"/><Relationship Id="rId43" Type="http://schemas.openxmlformats.org/officeDocument/2006/relationships/image" Target="../media/image92.svg"/><Relationship Id="rId48" Type="http://schemas.openxmlformats.org/officeDocument/2006/relationships/image" Target="../media/image97.png"/><Relationship Id="rId56" Type="http://schemas.openxmlformats.org/officeDocument/2006/relationships/image" Target="../media/image105.png"/><Relationship Id="rId64" Type="http://schemas.openxmlformats.org/officeDocument/2006/relationships/image" Target="../media/image113.png"/><Relationship Id="rId69" Type="http://schemas.openxmlformats.org/officeDocument/2006/relationships/image" Target="../media/image118.svg"/><Relationship Id="rId77" Type="http://schemas.openxmlformats.org/officeDocument/2006/relationships/image" Target="../media/image126.svg"/><Relationship Id="rId8" Type="http://schemas.openxmlformats.org/officeDocument/2006/relationships/image" Target="../media/image57.png"/><Relationship Id="rId51" Type="http://schemas.openxmlformats.org/officeDocument/2006/relationships/image" Target="../media/image100.svg"/><Relationship Id="rId72" Type="http://schemas.openxmlformats.org/officeDocument/2006/relationships/image" Target="../media/image121.png"/><Relationship Id="rId80" Type="http://schemas.openxmlformats.org/officeDocument/2006/relationships/image" Target="../media/image129.png"/><Relationship Id="rId85" Type="http://schemas.openxmlformats.org/officeDocument/2006/relationships/image" Target="../media/image134.svg"/><Relationship Id="rId3" Type="http://schemas.openxmlformats.org/officeDocument/2006/relationships/image" Target="../media/image52.svg"/><Relationship Id="rId12" Type="http://schemas.openxmlformats.org/officeDocument/2006/relationships/image" Target="../media/image61.png"/><Relationship Id="rId17" Type="http://schemas.openxmlformats.org/officeDocument/2006/relationships/image" Target="../media/image66.svg"/><Relationship Id="rId25" Type="http://schemas.openxmlformats.org/officeDocument/2006/relationships/image" Target="../media/image74.svg"/><Relationship Id="rId33" Type="http://schemas.openxmlformats.org/officeDocument/2006/relationships/image" Target="../media/image82.svg"/><Relationship Id="rId38" Type="http://schemas.openxmlformats.org/officeDocument/2006/relationships/image" Target="../media/image87.png"/><Relationship Id="rId46" Type="http://schemas.openxmlformats.org/officeDocument/2006/relationships/image" Target="../media/image95.png"/><Relationship Id="rId59" Type="http://schemas.openxmlformats.org/officeDocument/2006/relationships/image" Target="../media/image108.svg"/><Relationship Id="rId67" Type="http://schemas.openxmlformats.org/officeDocument/2006/relationships/image" Target="../media/image116.svg"/><Relationship Id="rId20" Type="http://schemas.openxmlformats.org/officeDocument/2006/relationships/image" Target="../media/image69.png"/><Relationship Id="rId41" Type="http://schemas.openxmlformats.org/officeDocument/2006/relationships/image" Target="../media/image90.svg"/><Relationship Id="rId54" Type="http://schemas.openxmlformats.org/officeDocument/2006/relationships/image" Target="../media/image103.png"/><Relationship Id="rId62" Type="http://schemas.openxmlformats.org/officeDocument/2006/relationships/image" Target="../media/image111.png"/><Relationship Id="rId70" Type="http://schemas.openxmlformats.org/officeDocument/2006/relationships/image" Target="../media/image119.png"/><Relationship Id="rId75" Type="http://schemas.openxmlformats.org/officeDocument/2006/relationships/image" Target="../media/image124.svg"/><Relationship Id="rId83" Type="http://schemas.openxmlformats.org/officeDocument/2006/relationships/image" Target="../media/image132.svg"/><Relationship Id="rId88" Type="http://schemas.openxmlformats.org/officeDocument/2006/relationships/image" Target="../media/image1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15" Type="http://schemas.openxmlformats.org/officeDocument/2006/relationships/image" Target="../media/image64.svg"/><Relationship Id="rId23" Type="http://schemas.openxmlformats.org/officeDocument/2006/relationships/image" Target="../media/image72.svg"/><Relationship Id="rId28" Type="http://schemas.openxmlformats.org/officeDocument/2006/relationships/image" Target="../media/image77.png"/><Relationship Id="rId36" Type="http://schemas.openxmlformats.org/officeDocument/2006/relationships/image" Target="../media/image85.png"/><Relationship Id="rId49" Type="http://schemas.openxmlformats.org/officeDocument/2006/relationships/image" Target="../media/image98.svg"/><Relationship Id="rId57" Type="http://schemas.openxmlformats.org/officeDocument/2006/relationships/image" Target="../media/image106.svg"/><Relationship Id="rId10" Type="http://schemas.openxmlformats.org/officeDocument/2006/relationships/image" Target="../media/image59.png"/><Relationship Id="rId31" Type="http://schemas.openxmlformats.org/officeDocument/2006/relationships/image" Target="../media/image80.svg"/><Relationship Id="rId44" Type="http://schemas.openxmlformats.org/officeDocument/2006/relationships/image" Target="../media/image93.png"/><Relationship Id="rId52" Type="http://schemas.openxmlformats.org/officeDocument/2006/relationships/image" Target="../media/image101.png"/><Relationship Id="rId60" Type="http://schemas.openxmlformats.org/officeDocument/2006/relationships/image" Target="../media/image109.png"/><Relationship Id="rId65" Type="http://schemas.openxmlformats.org/officeDocument/2006/relationships/image" Target="../media/image114.svg"/><Relationship Id="rId73" Type="http://schemas.openxmlformats.org/officeDocument/2006/relationships/image" Target="../media/image122.svg"/><Relationship Id="rId78" Type="http://schemas.openxmlformats.org/officeDocument/2006/relationships/image" Target="../media/image127.png"/><Relationship Id="rId81" Type="http://schemas.openxmlformats.org/officeDocument/2006/relationships/image" Target="../media/image130.svg"/><Relationship Id="rId86" Type="http://schemas.openxmlformats.org/officeDocument/2006/relationships/image" Target="../media/image135.png"/><Relationship Id="rId4" Type="http://schemas.openxmlformats.org/officeDocument/2006/relationships/image" Target="../media/image53.png"/><Relationship Id="rId9" Type="http://schemas.openxmlformats.org/officeDocument/2006/relationships/image" Target="../media/image58.svg"/><Relationship Id="rId13" Type="http://schemas.openxmlformats.org/officeDocument/2006/relationships/image" Target="../media/image62.svg"/><Relationship Id="rId18" Type="http://schemas.openxmlformats.org/officeDocument/2006/relationships/image" Target="../media/image67.png"/><Relationship Id="rId39" Type="http://schemas.openxmlformats.org/officeDocument/2006/relationships/image" Target="../media/image88.svg"/><Relationship Id="rId34" Type="http://schemas.openxmlformats.org/officeDocument/2006/relationships/image" Target="../media/image83.png"/><Relationship Id="rId50" Type="http://schemas.openxmlformats.org/officeDocument/2006/relationships/image" Target="../media/image99.png"/><Relationship Id="rId55" Type="http://schemas.openxmlformats.org/officeDocument/2006/relationships/image" Target="../media/image104.svg"/><Relationship Id="rId76" Type="http://schemas.openxmlformats.org/officeDocument/2006/relationships/image" Target="../media/image125.png"/><Relationship Id="rId7" Type="http://schemas.openxmlformats.org/officeDocument/2006/relationships/image" Target="../media/image56.svg"/><Relationship Id="rId71" Type="http://schemas.openxmlformats.org/officeDocument/2006/relationships/image" Target="../media/image120.svg"/><Relationship Id="rId2" Type="http://schemas.openxmlformats.org/officeDocument/2006/relationships/image" Target="../media/image51.png"/><Relationship Id="rId29" Type="http://schemas.openxmlformats.org/officeDocument/2006/relationships/image" Target="../media/image78.svg"/><Relationship Id="rId24" Type="http://schemas.openxmlformats.org/officeDocument/2006/relationships/image" Target="../media/image73.png"/><Relationship Id="rId40" Type="http://schemas.openxmlformats.org/officeDocument/2006/relationships/image" Target="../media/image89.png"/><Relationship Id="rId45" Type="http://schemas.openxmlformats.org/officeDocument/2006/relationships/image" Target="../media/image94.svg"/><Relationship Id="rId66" Type="http://schemas.openxmlformats.org/officeDocument/2006/relationships/image" Target="../media/image115.png"/><Relationship Id="rId87" Type="http://schemas.openxmlformats.org/officeDocument/2006/relationships/image" Target="../media/image136.svg"/><Relationship Id="rId61" Type="http://schemas.openxmlformats.org/officeDocument/2006/relationships/image" Target="../media/image110.svg"/><Relationship Id="rId82" Type="http://schemas.openxmlformats.org/officeDocument/2006/relationships/image" Target="../media/image131.png"/><Relationship Id="rId19" Type="http://schemas.openxmlformats.org/officeDocument/2006/relationships/image" Target="../media/image68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D9F52B-9802-1C71-08EE-2CA80602B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4927" y="2664372"/>
            <a:ext cx="5347855" cy="1127300"/>
          </a:xfrm>
        </p:spPr>
        <p:txBody>
          <a:bodyPr>
            <a:normAutofit/>
          </a:bodyPr>
          <a:lstStyle/>
          <a:p>
            <a:pPr algn="l"/>
            <a:r>
              <a:rPr lang="es-MX" sz="6000" b="1" dirty="0">
                <a:solidFill>
                  <a:schemeClr val="bg1"/>
                </a:solidFill>
              </a:rPr>
              <a:t>Título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08A2AF2-3E5C-A45F-0711-B4C42D8867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4927" y="3883747"/>
            <a:ext cx="5347856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es-MX" sz="2400" dirty="0">
                <a:solidFill>
                  <a:schemeClr val="bg1"/>
                </a:solidFill>
              </a:rPr>
              <a:t>Subtítulo </a:t>
            </a:r>
          </a:p>
          <a:p>
            <a:pPr algn="l"/>
            <a:endParaRPr lang="es-CL" dirty="0"/>
          </a:p>
          <a:p>
            <a:pPr algn="l"/>
            <a:endParaRPr lang="es-CL" dirty="0"/>
          </a:p>
          <a:p>
            <a:pPr algn="l"/>
            <a:r>
              <a:rPr lang="es-CL" dirty="0"/>
              <a:t>Fecha 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CF72FB1A-9D26-75DF-57BC-EF8DCC70A4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593147" cy="685800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4545163E-1FEA-37EC-642B-B78084B785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37338" y="229177"/>
            <a:ext cx="1694022" cy="154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81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>
            <a:extLst>
              <a:ext uri="{FF2B5EF4-FFF2-40B4-BE49-F238E27FC236}">
                <a16:creationId xmlns:a16="http://schemas.microsoft.com/office/drawing/2014/main" id="{A658D984-103A-4408-AF56-5661BBA2A7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8744" y="3596673"/>
            <a:ext cx="6385035" cy="1828800"/>
          </a:xfrm>
        </p:spPr>
        <p:txBody>
          <a:bodyPr/>
          <a:lstStyle/>
          <a:p>
            <a:pPr algn="l"/>
            <a:endParaRPr lang="es-CL" dirty="0"/>
          </a:p>
        </p:txBody>
      </p:sp>
      <p:pic>
        <p:nvPicPr>
          <p:cNvPr id="10" name="Marcador de posición de imagen 9">
            <a:extLst>
              <a:ext uri="{FF2B5EF4-FFF2-40B4-BE49-F238E27FC236}">
                <a16:creationId xmlns:a16="http://schemas.microsoft.com/office/drawing/2014/main" id="{774FEF64-A119-1F74-C97A-221213908482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045075" cy="6858000"/>
          </a:xfr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ADA83A2-92F7-43A0-9F24-38D86928A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8744" y="1122363"/>
            <a:ext cx="6385035" cy="2387600"/>
          </a:xfrm>
        </p:spPr>
        <p:txBody>
          <a:bodyPr/>
          <a:lstStyle/>
          <a:p>
            <a:pPr algn="l"/>
            <a:endParaRPr lang="es-C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7462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EB77D5-9EAA-48F1-19DC-1E03C8BC1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2978" y="1122363"/>
            <a:ext cx="5355021" cy="2387600"/>
          </a:xfrm>
        </p:spPr>
        <p:txBody>
          <a:bodyPr>
            <a:normAutofit/>
          </a:bodyPr>
          <a:lstStyle/>
          <a:p>
            <a:pPr algn="l"/>
            <a:r>
              <a:rPr lang="es-MX" b="1" dirty="0">
                <a:latin typeface="+mn-lt"/>
              </a:rPr>
              <a:t>Subtítulo</a:t>
            </a:r>
            <a:endParaRPr lang="es-CL" b="1" dirty="0">
              <a:latin typeface="+mn-lt"/>
            </a:endParaRP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0DB38BAC-EB4F-4A70-BC8D-A51DDA123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70634" y="3602038"/>
            <a:ext cx="5197366" cy="1655762"/>
          </a:xfrm>
        </p:spPr>
        <p:txBody>
          <a:bodyPr/>
          <a:lstStyle/>
          <a:p>
            <a:pPr algn="l"/>
            <a:endParaRPr lang="es-CL" dirty="0"/>
          </a:p>
        </p:txBody>
      </p:sp>
      <p:pic>
        <p:nvPicPr>
          <p:cNvPr id="10" name="Marcador de posición de imagen 9">
            <a:extLst>
              <a:ext uri="{FF2B5EF4-FFF2-40B4-BE49-F238E27FC236}">
                <a16:creationId xmlns:a16="http://schemas.microsoft.com/office/drawing/2014/main" id="{D581AE2E-EC31-4D36-AD53-374326662086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 cstate="screen">
            <a:duotone>
              <a:prstClr val="black"/>
              <a:srgbClr val="EA598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076825" cy="6858000"/>
          </a:xfrm>
        </p:spPr>
      </p:pic>
    </p:spTree>
    <p:extLst>
      <p:ext uri="{BB962C8B-B14F-4D97-AF65-F5344CB8AC3E}">
        <p14:creationId xmlns:p14="http://schemas.microsoft.com/office/powerpoint/2010/main" val="429420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FA820FFC-1216-4445-AB1E-FEFE86089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152" y="1709738"/>
            <a:ext cx="6113298" cy="2852737"/>
          </a:xfrm>
        </p:spPr>
        <p:txBody>
          <a:bodyPr/>
          <a:lstStyle/>
          <a:p>
            <a:endParaRPr lang="es-CL" dirty="0">
              <a:latin typeface="+mn-lt"/>
            </a:endParaRP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72ED3A01-4D2B-4528-A919-C5F4C855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4150" y="4589463"/>
            <a:ext cx="6113299" cy="1500187"/>
          </a:xfrm>
        </p:spPr>
        <p:txBody>
          <a:bodyPr/>
          <a:lstStyle/>
          <a:p>
            <a:endParaRPr lang="es-CL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E100463-8449-4359-8BDF-73164F2AB5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4" r="11035"/>
          <a:stretch/>
        </p:blipFill>
        <p:spPr>
          <a:xfrm>
            <a:off x="0" y="0"/>
            <a:ext cx="4882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52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FD890B-24A3-66E1-3846-6C0577CD0E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0A9CA0A-AD99-CB94-132E-0FDAA60B5A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6356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82C834-B5D3-16E6-A472-5B359F2AE5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6007F7-CF1C-FFD4-913E-A38D2BA4E1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66624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5BFF13-1568-2FD2-7A5E-489D78F929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4B37FEB-59E3-5B86-2E7C-BFAB2E149B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0462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5D489F-FEA5-67B1-8D38-54A38D0737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C0B1012-11D4-85EF-ADBF-E437B0E844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5174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E42A6E60-0B12-4179-9E81-FA21FF551E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1" r="-1000" b="295"/>
          <a:stretch/>
        </p:blipFill>
        <p:spPr>
          <a:xfrm>
            <a:off x="8905095" y="1651948"/>
            <a:ext cx="2421416" cy="2547986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3FF80F30-F4CF-4CEF-89A1-C7C07DE52D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" r="-418"/>
          <a:stretch/>
        </p:blipFill>
        <p:spPr>
          <a:xfrm>
            <a:off x="865489" y="1889496"/>
            <a:ext cx="2541358" cy="1901227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944E36A3-4012-4074-B58B-66204D818D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50395" y="1651948"/>
            <a:ext cx="2135555" cy="2557393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3023E861-B07C-4614-A826-DC8515C0D7E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1853"/>
          <a:stretch/>
        </p:blipFill>
        <p:spPr>
          <a:xfrm>
            <a:off x="5956182" y="1651948"/>
            <a:ext cx="2778681" cy="219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79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1E67F27-1958-4AEF-AF24-C858AB031D14}"/>
              </a:ext>
            </a:extLst>
          </p:cNvPr>
          <p:cNvSpPr txBox="1"/>
          <p:nvPr/>
        </p:nvSpPr>
        <p:spPr>
          <a:xfrm>
            <a:off x="2930012" y="2741166"/>
            <a:ext cx="5781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dirty="0">
                <a:solidFill>
                  <a:schemeClr val="bg2">
                    <a:lumMod val="25000"/>
                  </a:schemeClr>
                </a:solidFill>
              </a:rPr>
              <a:t>Complementa tus presentaciones con </a:t>
            </a:r>
          </a:p>
          <a:p>
            <a:pPr algn="ctr"/>
            <a:r>
              <a:rPr lang="es-CL" sz="4000" dirty="0">
                <a:solidFill>
                  <a:schemeClr val="bg2">
                    <a:lumMod val="25000"/>
                  </a:schemeClr>
                </a:solidFill>
              </a:rPr>
              <a:t>apoyos visuales</a:t>
            </a:r>
          </a:p>
        </p:txBody>
      </p:sp>
      <p:sp>
        <p:nvSpPr>
          <p:cNvPr id="5" name="Flecha: hacia abajo 4">
            <a:extLst>
              <a:ext uri="{FF2B5EF4-FFF2-40B4-BE49-F238E27FC236}">
                <a16:creationId xmlns:a16="http://schemas.microsoft.com/office/drawing/2014/main" id="{FD2C3DDB-72E6-497B-8036-C06BEE73DDD0}"/>
              </a:ext>
            </a:extLst>
          </p:cNvPr>
          <p:cNvSpPr/>
          <p:nvPr/>
        </p:nvSpPr>
        <p:spPr>
          <a:xfrm>
            <a:off x="5333999" y="4850185"/>
            <a:ext cx="973394" cy="870155"/>
          </a:xfrm>
          <a:prstGeom prst="downArrow">
            <a:avLst/>
          </a:prstGeom>
          <a:solidFill>
            <a:srgbClr val="EA5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Bocadillo: rectángulo con esquinas redondeadas 2">
            <a:extLst>
              <a:ext uri="{FF2B5EF4-FFF2-40B4-BE49-F238E27FC236}">
                <a16:creationId xmlns:a16="http://schemas.microsoft.com/office/drawing/2014/main" id="{5A4692C9-ED7C-41DE-A98F-705BD8724C10}"/>
              </a:ext>
            </a:extLst>
          </p:cNvPr>
          <p:cNvSpPr/>
          <p:nvPr/>
        </p:nvSpPr>
        <p:spPr>
          <a:xfrm>
            <a:off x="8387254" y="646386"/>
            <a:ext cx="3184635" cy="1671145"/>
          </a:xfrm>
          <a:prstGeom prst="wedgeRoundRectCallout">
            <a:avLst>
              <a:gd name="adj1" fmla="val -53675"/>
              <a:gd name="adj2" fmla="val 78238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E9D6717-52A1-4B33-8F87-D5CA0D6A576B}"/>
              </a:ext>
            </a:extLst>
          </p:cNvPr>
          <p:cNvSpPr txBox="1"/>
          <p:nvPr/>
        </p:nvSpPr>
        <p:spPr>
          <a:xfrm>
            <a:off x="8497952" y="801408"/>
            <a:ext cx="30739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b="1" i="1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Sabías qué? </a:t>
            </a:r>
          </a:p>
          <a:p>
            <a:r>
              <a:rPr lang="es-MX" sz="1600" b="0" i="1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Los elementos gráficos </a:t>
            </a:r>
            <a:r>
              <a:rPr lang="es-MX" sz="1600" i="1" dirty="0">
                <a:solidFill>
                  <a:schemeClr val="bg1"/>
                </a:solidFill>
                <a:latin typeface="Segoe UI" panose="020B0502040204020203" pitchFamily="34" charset="0"/>
              </a:rPr>
              <a:t>y fotos </a:t>
            </a:r>
            <a:r>
              <a:rPr lang="es-MX" sz="1600" b="0" i="1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son esenciales para mantener el interé</a:t>
            </a:r>
            <a:r>
              <a:rPr lang="es-MX" sz="1600" i="1" dirty="0">
                <a:solidFill>
                  <a:schemeClr val="bg1"/>
                </a:solidFill>
                <a:latin typeface="Segoe UI" panose="020B0502040204020203" pitchFamily="34" charset="0"/>
              </a:rPr>
              <a:t>s y la motivación </a:t>
            </a:r>
            <a:r>
              <a:rPr lang="es-MX" sz="1600" b="0" i="1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en tu presentación. </a:t>
            </a:r>
            <a:endParaRPr lang="es-CL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828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posición de imagen 9">
            <a:extLst>
              <a:ext uri="{FF2B5EF4-FFF2-40B4-BE49-F238E27FC236}">
                <a16:creationId xmlns:a16="http://schemas.microsoft.com/office/drawing/2014/main" id="{D3A88DFC-1972-43C6-A603-AE18C08F64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2114" y="3100170"/>
            <a:ext cx="4173967" cy="2597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Marcador de posición de imagen 4">
            <a:extLst>
              <a:ext uri="{FF2B5EF4-FFF2-40B4-BE49-F238E27FC236}">
                <a16:creationId xmlns:a16="http://schemas.microsoft.com/office/drawing/2014/main" id="{10B240F0-39AC-4B2D-99AE-6B163D8A8E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2116" y="294290"/>
            <a:ext cx="4173537" cy="2598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Marcador de posición de imagen 10">
            <a:extLst>
              <a:ext uri="{FF2B5EF4-FFF2-40B4-BE49-F238E27FC236}">
                <a16:creationId xmlns:a16="http://schemas.microsoft.com/office/drawing/2014/main" id="{39AF5CA3-8522-41E6-86E1-64373446E0E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52163" y="294290"/>
            <a:ext cx="4173967" cy="2639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Marcador de posición de imagen 13">
            <a:extLst>
              <a:ext uri="{FF2B5EF4-FFF2-40B4-BE49-F238E27FC236}">
                <a16:creationId xmlns:a16="http://schemas.microsoft.com/office/drawing/2014/main" id="{D46F6595-D67E-4C90-8819-36FB51B761E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52164" y="3100170"/>
            <a:ext cx="4173967" cy="2597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97F33A5-80DE-4BFC-97E6-2282700E6FC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225" y="294290"/>
            <a:ext cx="2908003" cy="263957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8E08579-8DCF-4E2A-A662-DDB6E8D9657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225" y="3100170"/>
            <a:ext cx="2958361" cy="263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44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2ADAB679-5DB0-DDC3-F5B3-4A19EC09026B}"/>
              </a:ext>
            </a:extLst>
          </p:cNvPr>
          <p:cNvSpPr/>
          <p:nvPr/>
        </p:nvSpPr>
        <p:spPr>
          <a:xfrm>
            <a:off x="522513" y="606490"/>
            <a:ext cx="5414867" cy="5253134"/>
          </a:xfrm>
          <a:prstGeom prst="rect">
            <a:avLst/>
          </a:prstGeom>
          <a:solidFill>
            <a:srgbClr val="AE14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F9A8B1F-F7A1-67AF-B66A-DB77FC1761B7}"/>
              </a:ext>
            </a:extLst>
          </p:cNvPr>
          <p:cNvSpPr/>
          <p:nvPr/>
        </p:nvSpPr>
        <p:spPr>
          <a:xfrm>
            <a:off x="6257729" y="606490"/>
            <a:ext cx="5414867" cy="5253134"/>
          </a:xfrm>
          <a:prstGeom prst="rect">
            <a:avLst/>
          </a:prstGeom>
          <a:solidFill>
            <a:srgbClr val="8A13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FE387F9-B67D-520E-A93B-50EE60161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894" y="1932668"/>
            <a:ext cx="4918788" cy="1325563"/>
          </a:xfrm>
        </p:spPr>
        <p:txBody>
          <a:bodyPr/>
          <a:lstStyle/>
          <a:p>
            <a:pPr algn="ctr"/>
            <a:r>
              <a:rPr lang="es-CL" b="1" dirty="0"/>
              <a:t>Misión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C63587-B5E4-388C-51B9-E3CF1334B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894" y="3150572"/>
            <a:ext cx="4918788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400" dirty="0"/>
              <a:t>“Somos un hospital público de alta complejidad, orientado a satisfacer oportunamente las necesidades de salud de las personas con calidez, calidad y sostenibilidad de sus procesos”.</a:t>
            </a:r>
            <a:endParaRPr lang="es-CL" sz="240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9E4DBF9-184E-BAF2-BDC5-DCC3050F759B}"/>
              </a:ext>
            </a:extLst>
          </p:cNvPr>
          <p:cNvSpPr txBox="1">
            <a:spLocks/>
          </p:cNvSpPr>
          <p:nvPr/>
        </p:nvSpPr>
        <p:spPr>
          <a:xfrm>
            <a:off x="6528318" y="1932668"/>
            <a:ext cx="49187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b="1" dirty="0"/>
              <a:t>Visión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652301C7-6A9D-655B-25CA-DE4DC4F76BDA}"/>
              </a:ext>
            </a:extLst>
          </p:cNvPr>
          <p:cNvSpPr txBox="1">
            <a:spLocks/>
          </p:cNvSpPr>
          <p:nvPr/>
        </p:nvSpPr>
        <p:spPr>
          <a:xfrm>
            <a:off x="6528318" y="3150572"/>
            <a:ext cx="491878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400" dirty="0"/>
              <a:t>“Ser un hospital referente de la zona norte por la excelencia de su gestión y la contribución al bienestar de las personas, sus familias, funcionarios y el entorno”.</a:t>
            </a:r>
            <a:endParaRPr lang="es-CL" sz="2400" dirty="0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76A5B5CD-B5A2-3212-F8B4-360240E6E6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4953" y="998376"/>
            <a:ext cx="1173716" cy="1173716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1BCD59D2-ED2E-E9D4-B412-B3895A2DA0E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65402" y="961344"/>
            <a:ext cx="1161645" cy="127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38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posición de imagen 7">
            <a:extLst>
              <a:ext uri="{FF2B5EF4-FFF2-40B4-BE49-F238E27FC236}">
                <a16:creationId xmlns:a16="http://schemas.microsoft.com/office/drawing/2014/main" id="{CA4D8902-B3AB-46E3-8ED7-D07B902C8D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83188" y="457201"/>
            <a:ext cx="6172200" cy="5403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Marcador de posición de imagen 5">
            <a:extLst>
              <a:ext uri="{FF2B5EF4-FFF2-40B4-BE49-F238E27FC236}">
                <a16:creationId xmlns:a16="http://schemas.microsoft.com/office/drawing/2014/main" id="{6F11A7F9-D1E4-4C76-9FD8-0656B05BA4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6613" y="457201"/>
            <a:ext cx="4173967" cy="2597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Marcador de posición de imagen 11">
            <a:extLst>
              <a:ext uri="{FF2B5EF4-FFF2-40B4-BE49-F238E27FC236}">
                <a16:creationId xmlns:a16="http://schemas.microsoft.com/office/drawing/2014/main" id="{258A86DE-D915-4F10-81CD-691D4BAE5B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6612" y="3263080"/>
            <a:ext cx="4173967" cy="2597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6785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15">
            <a:extLst>
              <a:ext uri="{FF2B5EF4-FFF2-40B4-BE49-F238E27FC236}">
                <a16:creationId xmlns:a16="http://schemas.microsoft.com/office/drawing/2014/main" id="{260480F0-019F-4D76-AD2A-318B31BC16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7491" y="457201"/>
            <a:ext cx="3014881" cy="2639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57F9E31C-FD43-49E4-9A1F-97E1EA3D0A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2472" y="457201"/>
            <a:ext cx="4173967" cy="2597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684865BB-A0F8-4AE8-8D12-6A66378EC4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472" y="3263079"/>
            <a:ext cx="4017350" cy="2597971"/>
          </a:xfrm>
          <a:prstGeom prst="rect">
            <a:avLst/>
          </a:prstGeom>
        </p:spPr>
      </p:pic>
      <p:pic>
        <p:nvPicPr>
          <p:cNvPr id="9" name="Marcador de posición de imagen 4">
            <a:extLst>
              <a:ext uri="{FF2B5EF4-FFF2-40B4-BE49-F238E27FC236}">
                <a16:creationId xmlns:a16="http://schemas.microsoft.com/office/drawing/2014/main" id="{5A2A0DF6-D091-438D-B99E-276D414596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6130" y="3263078"/>
            <a:ext cx="3657601" cy="259797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16B5E24-E284-4730-A630-216BB2836A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3424" y="457201"/>
            <a:ext cx="2776554" cy="2685353"/>
          </a:xfrm>
          <a:prstGeom prst="rect">
            <a:avLst/>
          </a:prstGeom>
        </p:spPr>
      </p:pic>
      <p:pic>
        <p:nvPicPr>
          <p:cNvPr id="13" name="Marcador de posición de imagen 8">
            <a:extLst>
              <a:ext uri="{FF2B5EF4-FFF2-40B4-BE49-F238E27FC236}">
                <a16:creationId xmlns:a16="http://schemas.microsoft.com/office/drawing/2014/main" id="{7083E144-2F36-4180-BF00-06E49D08A3A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9742" r="24342" b="9742"/>
          <a:stretch/>
        </p:blipFill>
        <p:spPr>
          <a:xfrm>
            <a:off x="8430040" y="3263078"/>
            <a:ext cx="3157616" cy="259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62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8F2A44AE-C986-2DDF-5636-248BD80D8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8881" y="816586"/>
            <a:ext cx="751584" cy="626321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8DE30B5A-DAB1-AA55-6031-8AFE91AA3B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10797" y="757401"/>
            <a:ext cx="751584" cy="816939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E147FA1B-F4CA-0ACF-1306-2267ADA6CE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32713" y="839604"/>
            <a:ext cx="751585" cy="552185"/>
          </a:xfrm>
          <a:prstGeom prst="rect">
            <a:avLst/>
          </a:prstGeom>
        </p:spPr>
      </p:pic>
      <p:pic>
        <p:nvPicPr>
          <p:cNvPr id="53" name="Gráfico 52">
            <a:extLst>
              <a:ext uri="{FF2B5EF4-FFF2-40B4-BE49-F238E27FC236}">
                <a16:creationId xmlns:a16="http://schemas.microsoft.com/office/drawing/2014/main" id="{521677CD-EC08-1C02-3DF7-02B07D8125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54630" y="811030"/>
            <a:ext cx="582862" cy="644216"/>
          </a:xfrm>
          <a:prstGeom prst="rect">
            <a:avLst/>
          </a:prstGeom>
        </p:spPr>
      </p:pic>
      <p:pic>
        <p:nvPicPr>
          <p:cNvPr id="55" name="Gráfico 54">
            <a:extLst>
              <a:ext uri="{FF2B5EF4-FFF2-40B4-BE49-F238E27FC236}">
                <a16:creationId xmlns:a16="http://schemas.microsoft.com/office/drawing/2014/main" id="{58629663-6279-8BFB-F095-80ADBB77AF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71772" y="811030"/>
            <a:ext cx="628878" cy="644216"/>
          </a:xfrm>
          <a:prstGeom prst="rect">
            <a:avLst/>
          </a:prstGeom>
        </p:spPr>
      </p:pic>
      <p:pic>
        <p:nvPicPr>
          <p:cNvPr id="57" name="Gráfico 56">
            <a:extLst>
              <a:ext uri="{FF2B5EF4-FFF2-40B4-BE49-F238E27FC236}">
                <a16:creationId xmlns:a16="http://schemas.microsoft.com/office/drawing/2014/main" id="{495F17DD-475F-2ACE-3B07-255D9C4756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36539" y="753880"/>
            <a:ext cx="690231" cy="828277"/>
          </a:xfrm>
          <a:prstGeom prst="rect">
            <a:avLst/>
          </a:prstGeom>
        </p:spPr>
      </p:pic>
      <p:pic>
        <p:nvPicPr>
          <p:cNvPr id="59" name="Gráfico 58">
            <a:extLst>
              <a:ext uri="{FF2B5EF4-FFF2-40B4-BE49-F238E27FC236}">
                <a16:creationId xmlns:a16="http://schemas.microsoft.com/office/drawing/2014/main" id="{EF34B306-B39B-CE78-41A7-9C2BBA0EC4B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967534" y="806268"/>
            <a:ext cx="659554" cy="659554"/>
          </a:xfrm>
          <a:prstGeom prst="rect">
            <a:avLst/>
          </a:prstGeom>
        </p:spPr>
      </p:pic>
      <p:pic>
        <p:nvPicPr>
          <p:cNvPr id="61" name="Gráfico 60">
            <a:extLst>
              <a:ext uri="{FF2B5EF4-FFF2-40B4-BE49-F238E27FC236}">
                <a16:creationId xmlns:a16="http://schemas.microsoft.com/office/drawing/2014/main" id="{FF8E64F7-0D65-D27B-BF53-41953B2498E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79479" y="787219"/>
            <a:ext cx="644216" cy="720908"/>
          </a:xfrm>
          <a:prstGeom prst="rect">
            <a:avLst/>
          </a:prstGeom>
        </p:spPr>
      </p:pic>
      <p:pic>
        <p:nvPicPr>
          <p:cNvPr id="63" name="Gráfico 62">
            <a:extLst>
              <a:ext uri="{FF2B5EF4-FFF2-40B4-BE49-F238E27FC236}">
                <a16:creationId xmlns:a16="http://schemas.microsoft.com/office/drawing/2014/main" id="{D39A9468-1120-FD3F-2103-75A7177C0CB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758089" y="801505"/>
            <a:ext cx="720908" cy="674892"/>
          </a:xfrm>
          <a:prstGeom prst="rect">
            <a:avLst/>
          </a:prstGeom>
        </p:spPr>
      </p:pic>
      <p:pic>
        <p:nvPicPr>
          <p:cNvPr id="65" name="Gráfico 64">
            <a:extLst>
              <a:ext uri="{FF2B5EF4-FFF2-40B4-BE49-F238E27FC236}">
                <a16:creationId xmlns:a16="http://schemas.microsoft.com/office/drawing/2014/main" id="{22C85108-1E39-8818-4EF7-2E8ACF6B7AF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649531" y="839604"/>
            <a:ext cx="720908" cy="552185"/>
          </a:xfrm>
          <a:prstGeom prst="rect">
            <a:avLst/>
          </a:prstGeom>
        </p:spPr>
      </p:pic>
      <p:pic>
        <p:nvPicPr>
          <p:cNvPr id="67" name="Gráfico 66">
            <a:extLst>
              <a:ext uri="{FF2B5EF4-FFF2-40B4-BE49-F238E27FC236}">
                <a16:creationId xmlns:a16="http://schemas.microsoft.com/office/drawing/2014/main" id="{9AD2324B-B84C-1248-FA0C-628C376B042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645287" y="858655"/>
            <a:ext cx="598200" cy="490831"/>
          </a:xfrm>
          <a:prstGeom prst="rect">
            <a:avLst/>
          </a:prstGeom>
        </p:spPr>
      </p:pic>
      <p:pic>
        <p:nvPicPr>
          <p:cNvPr id="69" name="Gráfico 68">
            <a:extLst>
              <a:ext uri="{FF2B5EF4-FFF2-40B4-BE49-F238E27FC236}">
                <a16:creationId xmlns:a16="http://schemas.microsoft.com/office/drawing/2014/main" id="{C68763D6-4719-7FC2-16BA-FFE813E068B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630481" y="3752108"/>
            <a:ext cx="782262" cy="521508"/>
          </a:xfrm>
          <a:prstGeom prst="rect">
            <a:avLst/>
          </a:prstGeom>
        </p:spPr>
      </p:pic>
      <p:pic>
        <p:nvPicPr>
          <p:cNvPr id="71" name="Gráfico 70">
            <a:extLst>
              <a:ext uri="{FF2B5EF4-FFF2-40B4-BE49-F238E27FC236}">
                <a16:creationId xmlns:a16="http://schemas.microsoft.com/office/drawing/2014/main" id="{805AF896-CEAB-7900-72F5-0B7E3C7D747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878085" y="3743437"/>
            <a:ext cx="334436" cy="549431"/>
          </a:xfrm>
          <a:prstGeom prst="rect">
            <a:avLst/>
          </a:prstGeom>
        </p:spPr>
      </p:pic>
      <p:pic>
        <p:nvPicPr>
          <p:cNvPr id="73" name="Gráfico 72">
            <a:extLst>
              <a:ext uri="{FF2B5EF4-FFF2-40B4-BE49-F238E27FC236}">
                <a16:creationId xmlns:a16="http://schemas.microsoft.com/office/drawing/2014/main" id="{5C454902-1CE8-EE9A-1C91-A9592292E5C7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041301" y="3733058"/>
            <a:ext cx="674893" cy="582862"/>
          </a:xfrm>
          <a:prstGeom prst="rect">
            <a:avLst/>
          </a:prstGeom>
        </p:spPr>
      </p:pic>
      <p:pic>
        <p:nvPicPr>
          <p:cNvPr id="75" name="Gráfico 74">
            <a:extLst>
              <a:ext uri="{FF2B5EF4-FFF2-40B4-BE49-F238E27FC236}">
                <a16:creationId xmlns:a16="http://schemas.microsoft.com/office/drawing/2014/main" id="{15AE618E-A13A-CE44-5A7F-ED5440598302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107930" y="1721065"/>
            <a:ext cx="690231" cy="659554"/>
          </a:xfrm>
          <a:prstGeom prst="rect">
            <a:avLst/>
          </a:prstGeom>
        </p:spPr>
      </p:pic>
      <p:pic>
        <p:nvPicPr>
          <p:cNvPr id="77" name="Gráfico 76">
            <a:extLst>
              <a:ext uri="{FF2B5EF4-FFF2-40B4-BE49-F238E27FC236}">
                <a16:creationId xmlns:a16="http://schemas.microsoft.com/office/drawing/2014/main" id="{D55B77E8-9E45-F978-1E1A-38C00B4141E1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2139372" y="1759165"/>
            <a:ext cx="659554" cy="536846"/>
          </a:xfrm>
          <a:prstGeom prst="rect">
            <a:avLst/>
          </a:prstGeom>
        </p:spPr>
      </p:pic>
      <p:pic>
        <p:nvPicPr>
          <p:cNvPr id="79" name="Gráfico 78">
            <a:extLst>
              <a:ext uri="{FF2B5EF4-FFF2-40B4-BE49-F238E27FC236}">
                <a16:creationId xmlns:a16="http://schemas.microsoft.com/office/drawing/2014/main" id="{F3939DE6-CF4F-8628-ECF0-CEFED4D55DE0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3180338" y="1754401"/>
            <a:ext cx="598201" cy="552185"/>
          </a:xfrm>
          <a:prstGeom prst="rect">
            <a:avLst/>
          </a:prstGeom>
        </p:spPr>
      </p:pic>
      <p:pic>
        <p:nvPicPr>
          <p:cNvPr id="81" name="Gráfico 80">
            <a:extLst>
              <a:ext uri="{FF2B5EF4-FFF2-40B4-BE49-F238E27FC236}">
                <a16:creationId xmlns:a16="http://schemas.microsoft.com/office/drawing/2014/main" id="{735D3CC2-741D-0DB5-8064-14A4CD03CC40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4102243" y="1692490"/>
            <a:ext cx="751585" cy="751585"/>
          </a:xfrm>
          <a:prstGeom prst="rect">
            <a:avLst/>
          </a:prstGeom>
        </p:spPr>
      </p:pic>
      <p:pic>
        <p:nvPicPr>
          <p:cNvPr id="83" name="Gráfico 82">
            <a:extLst>
              <a:ext uri="{FF2B5EF4-FFF2-40B4-BE49-F238E27FC236}">
                <a16:creationId xmlns:a16="http://schemas.microsoft.com/office/drawing/2014/main" id="{32472547-126A-5F9E-D3DE-5EB262A4D53C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5090822" y="1749640"/>
            <a:ext cx="567523" cy="567523"/>
          </a:xfrm>
          <a:prstGeom prst="rect">
            <a:avLst/>
          </a:prstGeom>
        </p:spPr>
      </p:pic>
      <p:pic>
        <p:nvPicPr>
          <p:cNvPr id="85" name="Gráfico 84">
            <a:extLst>
              <a:ext uri="{FF2B5EF4-FFF2-40B4-BE49-F238E27FC236}">
                <a16:creationId xmlns:a16="http://schemas.microsoft.com/office/drawing/2014/main" id="{D6092795-7616-B46D-51E9-0A99AFF99957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6060351" y="1849652"/>
            <a:ext cx="613538" cy="245415"/>
          </a:xfrm>
          <a:prstGeom prst="rect">
            <a:avLst/>
          </a:prstGeom>
        </p:spPr>
      </p:pic>
      <p:pic>
        <p:nvPicPr>
          <p:cNvPr id="87" name="Gráfico 86">
            <a:extLst>
              <a:ext uri="{FF2B5EF4-FFF2-40B4-BE49-F238E27FC236}">
                <a16:creationId xmlns:a16="http://schemas.microsoft.com/office/drawing/2014/main" id="{568B2567-D763-2D50-EEA7-44AD9B227F93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6991346" y="1773452"/>
            <a:ext cx="582862" cy="490831"/>
          </a:xfrm>
          <a:prstGeom prst="rect">
            <a:avLst/>
          </a:prstGeom>
        </p:spPr>
      </p:pic>
      <p:pic>
        <p:nvPicPr>
          <p:cNvPr id="91" name="Gráfico 90">
            <a:extLst>
              <a:ext uri="{FF2B5EF4-FFF2-40B4-BE49-F238E27FC236}">
                <a16:creationId xmlns:a16="http://schemas.microsoft.com/office/drawing/2014/main" id="{FB317031-AF32-6581-366C-DD0988A78F15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7969967" y="1740116"/>
            <a:ext cx="352785" cy="598200"/>
          </a:xfrm>
          <a:prstGeom prst="rect">
            <a:avLst/>
          </a:prstGeom>
        </p:spPr>
      </p:pic>
      <p:pic>
        <p:nvPicPr>
          <p:cNvPr id="93" name="Gráfico 92">
            <a:extLst>
              <a:ext uri="{FF2B5EF4-FFF2-40B4-BE49-F238E27FC236}">
                <a16:creationId xmlns:a16="http://schemas.microsoft.com/office/drawing/2014/main" id="{E3033FA6-8E39-0F65-AE4B-548EA72ED3FE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8805713" y="1687726"/>
            <a:ext cx="567523" cy="766923"/>
          </a:xfrm>
          <a:prstGeom prst="rect">
            <a:avLst/>
          </a:prstGeom>
        </p:spPr>
      </p:pic>
      <p:pic>
        <p:nvPicPr>
          <p:cNvPr id="95" name="Gráfico 94">
            <a:extLst>
              <a:ext uri="{FF2B5EF4-FFF2-40B4-BE49-F238E27FC236}">
                <a16:creationId xmlns:a16="http://schemas.microsoft.com/office/drawing/2014/main" id="{4615A284-9AD3-C142-9C38-EEA7CC766D98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9668580" y="1706777"/>
            <a:ext cx="659554" cy="705570"/>
          </a:xfrm>
          <a:prstGeom prst="rect">
            <a:avLst/>
          </a:prstGeom>
        </p:spPr>
      </p:pic>
      <p:pic>
        <p:nvPicPr>
          <p:cNvPr id="97" name="Gráfico 96">
            <a:extLst>
              <a:ext uri="{FF2B5EF4-FFF2-40B4-BE49-F238E27FC236}">
                <a16:creationId xmlns:a16="http://schemas.microsoft.com/office/drawing/2014/main" id="{B8A0011B-A3EB-FFB6-A5E2-DF054DB7CA39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0597661" y="1687726"/>
            <a:ext cx="751585" cy="766923"/>
          </a:xfrm>
          <a:prstGeom prst="rect">
            <a:avLst/>
          </a:prstGeom>
        </p:spPr>
      </p:pic>
      <p:pic>
        <p:nvPicPr>
          <p:cNvPr id="99" name="Gráfico 98">
            <a:extLst>
              <a:ext uri="{FF2B5EF4-FFF2-40B4-BE49-F238E27FC236}">
                <a16:creationId xmlns:a16="http://schemas.microsoft.com/office/drawing/2014/main" id="{532FE48B-9A45-C6E2-D051-519F39D82725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0645287" y="3709246"/>
            <a:ext cx="598200" cy="659554"/>
          </a:xfrm>
          <a:prstGeom prst="rect">
            <a:avLst/>
          </a:prstGeom>
        </p:spPr>
      </p:pic>
      <p:pic>
        <p:nvPicPr>
          <p:cNvPr id="101" name="Gráfico 100">
            <a:extLst>
              <a:ext uri="{FF2B5EF4-FFF2-40B4-BE49-F238E27FC236}">
                <a16:creationId xmlns:a16="http://schemas.microsoft.com/office/drawing/2014/main" id="{CBB2FE7E-159C-01C5-2939-2A89B77305B5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7879479" y="3742582"/>
            <a:ext cx="644216" cy="552185"/>
          </a:xfrm>
          <a:prstGeom prst="rect">
            <a:avLst/>
          </a:prstGeom>
        </p:spPr>
      </p:pic>
      <p:pic>
        <p:nvPicPr>
          <p:cNvPr id="103" name="Gráfico 102">
            <a:extLst>
              <a:ext uri="{FF2B5EF4-FFF2-40B4-BE49-F238E27FC236}">
                <a16:creationId xmlns:a16="http://schemas.microsoft.com/office/drawing/2014/main" id="{50E4250E-8274-DBE7-C961-93B9D6F678FE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5062247" y="3675907"/>
            <a:ext cx="659554" cy="766923"/>
          </a:xfrm>
          <a:prstGeom prst="rect">
            <a:avLst/>
          </a:prstGeom>
        </p:spPr>
      </p:pic>
      <p:pic>
        <p:nvPicPr>
          <p:cNvPr id="105" name="Gráfico 104">
            <a:extLst>
              <a:ext uri="{FF2B5EF4-FFF2-40B4-BE49-F238E27FC236}">
                <a16:creationId xmlns:a16="http://schemas.microsoft.com/office/drawing/2014/main" id="{17CF59CD-6F0C-CFAC-14ED-37947B021824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1212705" y="2687009"/>
            <a:ext cx="352785" cy="598200"/>
          </a:xfrm>
          <a:prstGeom prst="rect">
            <a:avLst/>
          </a:prstGeom>
        </p:spPr>
      </p:pic>
      <p:pic>
        <p:nvPicPr>
          <p:cNvPr id="107" name="Gráfico 106">
            <a:extLst>
              <a:ext uri="{FF2B5EF4-FFF2-40B4-BE49-F238E27FC236}">
                <a16:creationId xmlns:a16="http://schemas.microsoft.com/office/drawing/2014/main" id="{CE5C829C-987F-23E9-3ADA-E7B2A4B81EED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2158423" y="2667958"/>
            <a:ext cx="598200" cy="659554"/>
          </a:xfrm>
          <a:prstGeom prst="rect">
            <a:avLst/>
          </a:prstGeom>
        </p:spPr>
      </p:pic>
      <p:pic>
        <p:nvPicPr>
          <p:cNvPr id="109" name="Gráfico 108">
            <a:extLst>
              <a:ext uri="{FF2B5EF4-FFF2-40B4-BE49-F238E27FC236}">
                <a16:creationId xmlns:a16="http://schemas.microsoft.com/office/drawing/2014/main" id="{53E6D5B7-DBB3-D4D9-1A17-4D16C9FD6CA8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3151763" y="2691770"/>
            <a:ext cx="690231" cy="582862"/>
          </a:xfrm>
          <a:prstGeom prst="rect">
            <a:avLst/>
          </a:prstGeom>
        </p:spPr>
      </p:pic>
      <p:pic>
        <p:nvPicPr>
          <p:cNvPr id="111" name="Gráfico 110">
            <a:extLst>
              <a:ext uri="{FF2B5EF4-FFF2-40B4-BE49-F238E27FC236}">
                <a16:creationId xmlns:a16="http://schemas.microsoft.com/office/drawing/2014/main" id="{0E79E7BD-9C4E-F2FA-E98F-90FD685BDCCB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4192730" y="2606045"/>
            <a:ext cx="460154" cy="858954"/>
          </a:xfrm>
          <a:prstGeom prst="rect">
            <a:avLst/>
          </a:prstGeom>
        </p:spPr>
      </p:pic>
      <p:pic>
        <p:nvPicPr>
          <p:cNvPr id="113" name="Gráfico 112">
            <a:extLst>
              <a:ext uri="{FF2B5EF4-FFF2-40B4-BE49-F238E27FC236}">
                <a16:creationId xmlns:a16="http://schemas.microsoft.com/office/drawing/2014/main" id="{FB78CB31-7DBD-49A7-7232-B453BAAECCC7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5028909" y="2648909"/>
            <a:ext cx="766924" cy="720908"/>
          </a:xfrm>
          <a:prstGeom prst="rect">
            <a:avLst/>
          </a:prstGeom>
        </p:spPr>
      </p:pic>
      <p:pic>
        <p:nvPicPr>
          <p:cNvPr id="115" name="Gráfico 114">
            <a:extLst>
              <a:ext uri="{FF2B5EF4-FFF2-40B4-BE49-F238E27FC236}">
                <a16:creationId xmlns:a16="http://schemas.microsoft.com/office/drawing/2014/main" id="{9F09CCF0-4E05-6157-9DBC-3F27E377D9D0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6029035" y="2663195"/>
            <a:ext cx="766923" cy="674892"/>
          </a:xfrm>
          <a:prstGeom prst="rect">
            <a:avLst/>
          </a:prstGeom>
        </p:spPr>
      </p:pic>
      <p:pic>
        <p:nvPicPr>
          <p:cNvPr id="117" name="Gráfico 116">
            <a:extLst>
              <a:ext uri="{FF2B5EF4-FFF2-40B4-BE49-F238E27FC236}">
                <a16:creationId xmlns:a16="http://schemas.microsoft.com/office/drawing/2014/main" id="{189ED81E-A1EA-6FD5-0276-E7BFE39E1376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6967534" y="2667958"/>
            <a:ext cx="659554" cy="659554"/>
          </a:xfrm>
          <a:prstGeom prst="rect">
            <a:avLst/>
          </a:prstGeom>
        </p:spPr>
      </p:pic>
      <p:pic>
        <p:nvPicPr>
          <p:cNvPr id="119" name="Gráfico 118">
            <a:extLst>
              <a:ext uri="{FF2B5EF4-FFF2-40B4-BE49-F238E27FC236}">
                <a16:creationId xmlns:a16="http://schemas.microsoft.com/office/drawing/2014/main" id="{ED64CA8D-5C30-1A59-E585-2E918C869575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7889004" y="2653670"/>
            <a:ext cx="613539" cy="705570"/>
          </a:xfrm>
          <a:prstGeom prst="rect">
            <a:avLst/>
          </a:prstGeom>
        </p:spPr>
      </p:pic>
      <p:pic>
        <p:nvPicPr>
          <p:cNvPr id="121" name="Gráfico 120">
            <a:extLst>
              <a:ext uri="{FF2B5EF4-FFF2-40B4-BE49-F238E27FC236}">
                <a16:creationId xmlns:a16="http://schemas.microsoft.com/office/drawing/2014/main" id="{FEC1FE99-EF9D-EDA8-5F41-4DF550E05B1D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8772375" y="2691770"/>
            <a:ext cx="674893" cy="582862"/>
          </a:xfrm>
          <a:prstGeom prst="rect">
            <a:avLst/>
          </a:prstGeom>
        </p:spPr>
      </p:pic>
      <p:pic>
        <p:nvPicPr>
          <p:cNvPr id="123" name="Gráfico 122">
            <a:extLst>
              <a:ext uri="{FF2B5EF4-FFF2-40B4-BE49-F238E27FC236}">
                <a16:creationId xmlns:a16="http://schemas.microsoft.com/office/drawing/2014/main" id="{FBD9A216-A858-602B-541B-720BA6B7ED38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9663817" y="2672720"/>
            <a:ext cx="674893" cy="644216"/>
          </a:xfrm>
          <a:prstGeom prst="rect">
            <a:avLst/>
          </a:prstGeom>
        </p:spPr>
      </p:pic>
      <p:pic>
        <p:nvPicPr>
          <p:cNvPr id="125" name="Gráfico 124">
            <a:extLst>
              <a:ext uri="{FF2B5EF4-FFF2-40B4-BE49-F238E27FC236}">
                <a16:creationId xmlns:a16="http://schemas.microsoft.com/office/drawing/2014/main" id="{D527FA60-1159-008D-0250-5BF1A8E45E32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10645287" y="2663195"/>
            <a:ext cx="598200" cy="674892"/>
          </a:xfrm>
          <a:prstGeom prst="rect">
            <a:avLst/>
          </a:prstGeom>
        </p:spPr>
      </p:pic>
      <p:pic>
        <p:nvPicPr>
          <p:cNvPr id="127" name="Gráfico 126">
            <a:extLst>
              <a:ext uri="{FF2B5EF4-FFF2-40B4-BE49-F238E27FC236}">
                <a16:creationId xmlns:a16="http://schemas.microsoft.com/office/drawing/2014/main" id="{BF0AE00F-87D7-777E-FB45-B2AD3298CBF4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3199388" y="3690197"/>
            <a:ext cx="536846" cy="720908"/>
          </a:xfrm>
          <a:prstGeom prst="rect">
            <a:avLst/>
          </a:prstGeom>
        </p:spPr>
      </p:pic>
      <p:pic>
        <p:nvPicPr>
          <p:cNvPr id="129" name="Gráfico 128">
            <a:extLst>
              <a:ext uri="{FF2B5EF4-FFF2-40B4-BE49-F238E27FC236}">
                <a16:creationId xmlns:a16="http://schemas.microsoft.com/office/drawing/2014/main" id="{380460C9-9349-0B7E-6D41-91C8D369A3B0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6962771" y="3723533"/>
            <a:ext cx="674892" cy="613538"/>
          </a:xfrm>
          <a:prstGeom prst="rect">
            <a:avLst/>
          </a:prstGeom>
        </p:spPr>
      </p:pic>
      <p:pic>
        <p:nvPicPr>
          <p:cNvPr id="131" name="Gráfico 130">
            <a:extLst>
              <a:ext uri="{FF2B5EF4-FFF2-40B4-BE49-F238E27FC236}">
                <a16:creationId xmlns:a16="http://schemas.microsoft.com/office/drawing/2014/main" id="{93F80F75-EE24-54C4-6FA8-0463D1048F8D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4168918" y="3666383"/>
            <a:ext cx="536846" cy="797600"/>
          </a:xfrm>
          <a:prstGeom prst="rect">
            <a:avLst/>
          </a:prstGeom>
        </p:spPr>
      </p:pic>
      <p:pic>
        <p:nvPicPr>
          <p:cNvPr id="133" name="Gráfico 132">
            <a:extLst>
              <a:ext uri="{FF2B5EF4-FFF2-40B4-BE49-F238E27FC236}">
                <a16:creationId xmlns:a16="http://schemas.microsoft.com/office/drawing/2014/main" id="{677EBC87-A72D-83E3-0AB4-17527B5D055C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1141267" y="3733058"/>
            <a:ext cx="582862" cy="582862"/>
          </a:xfrm>
          <a:prstGeom prst="rect">
            <a:avLst/>
          </a:prstGeom>
        </p:spPr>
      </p:pic>
      <p:pic>
        <p:nvPicPr>
          <p:cNvPr id="135" name="Gráfico 134">
            <a:extLst>
              <a:ext uri="{FF2B5EF4-FFF2-40B4-BE49-F238E27FC236}">
                <a16:creationId xmlns:a16="http://schemas.microsoft.com/office/drawing/2014/main" id="{43D68DF4-18DE-C58F-01E8-9FCE7958EA32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2201284" y="3690197"/>
            <a:ext cx="460154" cy="72090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B999DE3-6FC9-4783-9B07-A64C546375CB}"/>
              </a:ext>
            </a:extLst>
          </p:cNvPr>
          <p:cNvSpPr txBox="1"/>
          <p:nvPr/>
        </p:nvSpPr>
        <p:spPr>
          <a:xfrm>
            <a:off x="7188650" y="5532343"/>
            <a:ext cx="4883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(Puedes seleccionar cada una y cambiar el color) </a:t>
            </a:r>
          </a:p>
        </p:txBody>
      </p:sp>
    </p:spTree>
    <p:extLst>
      <p:ext uri="{BB962C8B-B14F-4D97-AF65-F5344CB8AC3E}">
        <p14:creationId xmlns:p14="http://schemas.microsoft.com/office/powerpoint/2010/main" val="385797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E2A8C-84CD-24A7-6123-EA80CC6AF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8A6F91-53D0-9A29-CE47-DF9B90C099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9427" y="3216165"/>
            <a:ext cx="5347855" cy="1030795"/>
          </a:xfrm>
        </p:spPr>
        <p:txBody>
          <a:bodyPr>
            <a:normAutofit/>
          </a:bodyPr>
          <a:lstStyle/>
          <a:p>
            <a:pPr algn="l"/>
            <a:r>
              <a:rPr lang="es-MX" sz="6000" b="1" dirty="0">
                <a:solidFill>
                  <a:schemeClr val="bg1"/>
                </a:solidFill>
              </a:rPr>
              <a:t>¡Gracias!</a:t>
            </a:r>
            <a:endParaRPr lang="es-CL" dirty="0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5133BC09-F3A6-3337-EAC3-07EFD157F1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593147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BEB36C57-1290-68D2-330A-A640C4F38B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37338" y="229177"/>
            <a:ext cx="1694022" cy="154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07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76635AD2-90B8-1937-065E-AD2454A5772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56811" y="205748"/>
            <a:ext cx="5167570" cy="565727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0B531C9-8CC6-6A1D-A51F-41177049EEEC}"/>
              </a:ext>
            </a:extLst>
          </p:cNvPr>
          <p:cNvSpPr txBox="1"/>
          <p:nvPr/>
        </p:nvSpPr>
        <p:spPr>
          <a:xfrm>
            <a:off x="821185" y="1206279"/>
            <a:ext cx="25464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MX" sz="2800" b="1" dirty="0">
                <a:solidFill>
                  <a:schemeClr val="bg1"/>
                </a:solidFill>
              </a:rPr>
              <a:t>Gestión Clínica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C268D9D-18D2-3FF9-5AEE-B92EFC0A8862}"/>
              </a:ext>
            </a:extLst>
          </p:cNvPr>
          <p:cNvSpPr txBox="1"/>
          <p:nvPr/>
        </p:nvSpPr>
        <p:spPr>
          <a:xfrm>
            <a:off x="821184" y="3581636"/>
            <a:ext cx="25464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MX" sz="2800" b="1" dirty="0">
                <a:solidFill>
                  <a:schemeClr val="bg1"/>
                </a:solidFill>
              </a:rPr>
              <a:t>Gestión de</a:t>
            </a:r>
          </a:p>
          <a:p>
            <a:pPr algn="r"/>
            <a:r>
              <a:rPr lang="es-MX" sz="2800" b="1" dirty="0">
                <a:solidFill>
                  <a:schemeClr val="bg1"/>
                </a:solidFill>
              </a:rPr>
              <a:t>la Demanda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AB552B3-DE5B-490A-A468-C8C6604F3B5D}"/>
              </a:ext>
            </a:extLst>
          </p:cNvPr>
          <p:cNvSpPr txBox="1"/>
          <p:nvPr/>
        </p:nvSpPr>
        <p:spPr>
          <a:xfrm>
            <a:off x="8824383" y="3797079"/>
            <a:ext cx="25464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</a:rPr>
              <a:t>Humanización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703AE56-8C29-067A-F4A0-8AE03FE859E3}"/>
              </a:ext>
            </a:extLst>
          </p:cNvPr>
          <p:cNvSpPr txBox="1"/>
          <p:nvPr/>
        </p:nvSpPr>
        <p:spPr>
          <a:xfrm>
            <a:off x="8824382" y="1206279"/>
            <a:ext cx="29889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</a:rPr>
              <a:t>Sostenibilidad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37116AD-23C0-4D54-B873-BC5253922EFA}"/>
              </a:ext>
            </a:extLst>
          </p:cNvPr>
          <p:cNvSpPr txBox="1"/>
          <p:nvPr/>
        </p:nvSpPr>
        <p:spPr>
          <a:xfrm>
            <a:off x="3988675" y="5493689"/>
            <a:ext cx="394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chemeClr val="bg1"/>
                </a:solidFill>
              </a:rPr>
              <a:t>Pilares Estratégicos HLS</a:t>
            </a:r>
          </a:p>
        </p:txBody>
      </p:sp>
    </p:spTree>
    <p:extLst>
      <p:ext uri="{BB962C8B-B14F-4D97-AF65-F5344CB8AC3E}">
        <p14:creationId xmlns:p14="http://schemas.microsoft.com/office/powerpoint/2010/main" val="294688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225E04CF-30E8-89D4-DC58-CA5B7EAF21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7038" y="514927"/>
            <a:ext cx="8674923" cy="582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06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9D1488-5DC3-FCEA-C574-277A0FD89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/>
              <a:t>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D5009D-B23D-A9CD-53BB-4A483E723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394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dirty="0" err="1"/>
              <a:t>Lorem</a:t>
            </a:r>
            <a:r>
              <a:rPr lang="es-MX" sz="2400" dirty="0"/>
              <a:t> </a:t>
            </a:r>
            <a:r>
              <a:rPr lang="es-MX" sz="2400" dirty="0" err="1"/>
              <a:t>ipsum</a:t>
            </a:r>
            <a:r>
              <a:rPr lang="es-MX" sz="2400" dirty="0"/>
              <a:t> dolor </a:t>
            </a:r>
            <a:r>
              <a:rPr lang="es-MX" sz="2400" dirty="0" err="1"/>
              <a:t>sit</a:t>
            </a:r>
            <a:r>
              <a:rPr lang="es-MX" sz="2400" dirty="0"/>
              <a:t> </a:t>
            </a:r>
            <a:r>
              <a:rPr lang="es-MX" sz="2400" dirty="0" err="1"/>
              <a:t>amet</a:t>
            </a:r>
            <a:r>
              <a:rPr lang="es-MX" sz="2400" dirty="0"/>
              <a:t>, </a:t>
            </a:r>
            <a:r>
              <a:rPr lang="es-MX" sz="2400" dirty="0" err="1"/>
              <a:t>consectetuer</a:t>
            </a:r>
            <a:r>
              <a:rPr lang="es-MX" sz="2400" dirty="0"/>
              <a:t> </a:t>
            </a:r>
            <a:r>
              <a:rPr lang="es-MX" sz="2400" dirty="0" err="1"/>
              <a:t>adipiscing</a:t>
            </a:r>
            <a:r>
              <a:rPr lang="es-MX" sz="2400" dirty="0"/>
              <a:t> </a:t>
            </a:r>
            <a:r>
              <a:rPr lang="es-MX" sz="2400" dirty="0" err="1"/>
              <a:t>elit</a:t>
            </a:r>
            <a:r>
              <a:rPr lang="es-MX" sz="2400" dirty="0"/>
              <a:t>, sed </a:t>
            </a:r>
            <a:r>
              <a:rPr lang="es-MX" sz="2400" dirty="0" err="1"/>
              <a:t>diam</a:t>
            </a:r>
            <a:r>
              <a:rPr lang="es-MX" sz="2400" dirty="0"/>
              <a:t> </a:t>
            </a:r>
            <a:r>
              <a:rPr lang="es-MX" sz="2400" dirty="0" err="1"/>
              <a:t>nonummy</a:t>
            </a:r>
            <a:r>
              <a:rPr lang="es-MX" sz="2400" dirty="0"/>
              <a:t> </a:t>
            </a:r>
            <a:r>
              <a:rPr lang="es-MX" sz="2400" dirty="0" err="1"/>
              <a:t>nibh</a:t>
            </a:r>
            <a:r>
              <a:rPr lang="es-MX" sz="2400" dirty="0"/>
              <a:t> </a:t>
            </a:r>
            <a:r>
              <a:rPr lang="es-MX" sz="2400" dirty="0" err="1"/>
              <a:t>euismod</a:t>
            </a:r>
            <a:r>
              <a:rPr lang="es-MX" sz="2400" dirty="0"/>
              <a:t> </a:t>
            </a:r>
            <a:r>
              <a:rPr lang="es-MX" sz="2400" dirty="0" err="1"/>
              <a:t>tincidunt</a:t>
            </a:r>
            <a:r>
              <a:rPr lang="es-MX" sz="2400" dirty="0"/>
              <a:t> ut </a:t>
            </a:r>
            <a:r>
              <a:rPr lang="es-MX" sz="2400" dirty="0" err="1"/>
              <a:t>laoreet</a:t>
            </a:r>
            <a:r>
              <a:rPr lang="es-MX" sz="2400" dirty="0"/>
              <a:t> </a:t>
            </a:r>
            <a:r>
              <a:rPr lang="es-MX" sz="2400" dirty="0" err="1"/>
              <a:t>dolore</a:t>
            </a:r>
            <a:r>
              <a:rPr lang="es-MX" sz="2400" dirty="0"/>
              <a:t> magna </a:t>
            </a:r>
            <a:r>
              <a:rPr lang="es-MX" sz="2400" dirty="0" err="1"/>
              <a:t>aliquam</a:t>
            </a:r>
            <a:r>
              <a:rPr lang="es-MX" sz="2400" dirty="0"/>
              <a:t> </a:t>
            </a:r>
            <a:r>
              <a:rPr lang="es-MX" sz="2400" dirty="0" err="1"/>
              <a:t>erat</a:t>
            </a:r>
            <a:r>
              <a:rPr lang="es-MX" sz="2400" dirty="0"/>
              <a:t> </a:t>
            </a:r>
            <a:r>
              <a:rPr lang="es-MX" sz="2400" dirty="0" err="1"/>
              <a:t>volutpat</a:t>
            </a:r>
            <a:r>
              <a:rPr lang="es-MX" sz="2400" dirty="0"/>
              <a:t>. Ut </a:t>
            </a:r>
            <a:r>
              <a:rPr lang="es-MX" sz="2400" dirty="0" err="1"/>
              <a:t>wisi</a:t>
            </a:r>
            <a:r>
              <a:rPr lang="es-MX" sz="2400" dirty="0"/>
              <a:t> </a:t>
            </a:r>
            <a:r>
              <a:rPr lang="es-MX" sz="2400" dirty="0" err="1"/>
              <a:t>enim</a:t>
            </a:r>
            <a:r>
              <a:rPr lang="es-MX" sz="2400" dirty="0"/>
              <a:t> ad </a:t>
            </a:r>
            <a:r>
              <a:rPr lang="es-MX" sz="2400" dirty="0" err="1"/>
              <a:t>minim</a:t>
            </a:r>
            <a:r>
              <a:rPr lang="es-MX" sz="2400" dirty="0"/>
              <a:t> </a:t>
            </a:r>
            <a:r>
              <a:rPr lang="es-MX" sz="2400" dirty="0" err="1"/>
              <a:t>veniam</a:t>
            </a:r>
            <a:r>
              <a:rPr lang="es-MX" sz="2400" dirty="0"/>
              <a:t>, quis </a:t>
            </a:r>
            <a:r>
              <a:rPr lang="es-MX" sz="2400" dirty="0" err="1"/>
              <a:t>nostrud</a:t>
            </a:r>
            <a:r>
              <a:rPr lang="es-MX" sz="2400" dirty="0"/>
              <a:t> </a:t>
            </a:r>
            <a:r>
              <a:rPr lang="es-MX" sz="2400" dirty="0" err="1"/>
              <a:t>exerci</a:t>
            </a:r>
            <a:r>
              <a:rPr lang="es-MX" sz="2400" dirty="0"/>
              <a:t> </a:t>
            </a:r>
            <a:r>
              <a:rPr lang="es-MX" sz="2400" dirty="0" err="1"/>
              <a:t>tation</a:t>
            </a:r>
            <a:r>
              <a:rPr lang="es-MX" sz="2400" dirty="0"/>
              <a:t> </a:t>
            </a:r>
            <a:r>
              <a:rPr lang="es-MX" sz="2400" dirty="0" err="1"/>
              <a:t>ullamcorper</a:t>
            </a:r>
            <a:r>
              <a:rPr lang="es-MX" sz="2400" dirty="0"/>
              <a:t> </a:t>
            </a:r>
            <a:r>
              <a:rPr lang="es-MX" sz="2400" dirty="0" err="1"/>
              <a:t>suscipit</a:t>
            </a:r>
            <a:r>
              <a:rPr lang="es-MX" sz="2400" dirty="0"/>
              <a:t> </a:t>
            </a:r>
            <a:r>
              <a:rPr lang="es-MX" sz="2400" dirty="0" err="1"/>
              <a:t>lobortis</a:t>
            </a:r>
            <a:r>
              <a:rPr lang="es-MX" sz="2400" dirty="0"/>
              <a:t> </a:t>
            </a:r>
            <a:r>
              <a:rPr lang="es-MX" sz="2400" dirty="0" err="1"/>
              <a:t>nisl</a:t>
            </a:r>
            <a:r>
              <a:rPr lang="es-MX" sz="2400" dirty="0"/>
              <a:t> ut </a:t>
            </a:r>
            <a:r>
              <a:rPr lang="es-MX" sz="2400" dirty="0" err="1"/>
              <a:t>aliquip</a:t>
            </a:r>
            <a:r>
              <a:rPr lang="es-MX" sz="2400" dirty="0"/>
              <a:t> ex </a:t>
            </a:r>
            <a:r>
              <a:rPr lang="es-MX" sz="2400" dirty="0" err="1"/>
              <a:t>ea</a:t>
            </a:r>
            <a:r>
              <a:rPr lang="es-MX" sz="2400" dirty="0"/>
              <a:t> commodo </a:t>
            </a:r>
            <a:r>
              <a:rPr lang="es-MX" sz="2400" dirty="0" err="1"/>
              <a:t>consequat</a:t>
            </a:r>
            <a:r>
              <a:rPr lang="es-MX" sz="2400" dirty="0"/>
              <a:t>. </a:t>
            </a:r>
            <a:r>
              <a:rPr lang="es-MX" sz="2400" dirty="0" err="1"/>
              <a:t>Duis</a:t>
            </a:r>
            <a:r>
              <a:rPr lang="es-MX" sz="2400" dirty="0"/>
              <a:t> </a:t>
            </a:r>
            <a:r>
              <a:rPr lang="es-MX" sz="2400" dirty="0" err="1"/>
              <a:t>autem</a:t>
            </a:r>
            <a:r>
              <a:rPr lang="es-MX" sz="2400" dirty="0"/>
              <a:t> </a:t>
            </a:r>
            <a:r>
              <a:rPr lang="es-MX" sz="2400" dirty="0" err="1"/>
              <a:t>vel</a:t>
            </a:r>
            <a:r>
              <a:rPr lang="es-MX" sz="2400" dirty="0"/>
              <a:t> </a:t>
            </a:r>
            <a:r>
              <a:rPr lang="es-MX" sz="2400" dirty="0" err="1"/>
              <a:t>eum</a:t>
            </a:r>
            <a:r>
              <a:rPr lang="es-MX" sz="2400" dirty="0"/>
              <a:t> </a:t>
            </a:r>
            <a:r>
              <a:rPr lang="es-MX" sz="2400" dirty="0" err="1"/>
              <a:t>iriure</a:t>
            </a:r>
            <a:r>
              <a:rPr lang="es-MX" sz="2400" dirty="0"/>
              <a:t> dolor in </a:t>
            </a:r>
            <a:r>
              <a:rPr lang="es-MX" sz="2400" dirty="0" err="1"/>
              <a:t>hendrerit</a:t>
            </a:r>
            <a:r>
              <a:rPr lang="es-MX" sz="2400" dirty="0"/>
              <a:t> in </a:t>
            </a:r>
            <a:r>
              <a:rPr lang="es-MX" sz="2400" dirty="0" err="1"/>
              <a:t>vulputate</a:t>
            </a:r>
            <a:r>
              <a:rPr lang="es-MX" sz="2400" dirty="0"/>
              <a:t> </a:t>
            </a:r>
            <a:r>
              <a:rPr lang="es-MX" sz="2400" dirty="0" err="1"/>
              <a:t>velit</a:t>
            </a:r>
            <a:r>
              <a:rPr lang="es-MX" sz="2400" dirty="0"/>
              <a:t> </a:t>
            </a:r>
            <a:r>
              <a:rPr lang="es-MX" sz="2400" dirty="0" err="1"/>
              <a:t>esse</a:t>
            </a:r>
            <a:r>
              <a:rPr lang="es-MX" sz="2400" dirty="0"/>
              <a:t> </a:t>
            </a:r>
            <a:r>
              <a:rPr lang="es-MX" sz="2400" dirty="0" err="1"/>
              <a:t>molestie</a:t>
            </a:r>
            <a:r>
              <a:rPr lang="es-MX" sz="2400" dirty="0"/>
              <a:t> </a:t>
            </a:r>
            <a:r>
              <a:rPr lang="es-MX" sz="2400" dirty="0" err="1"/>
              <a:t>consequat</a:t>
            </a:r>
            <a:r>
              <a:rPr lang="es-MX" sz="2400" dirty="0"/>
              <a:t>, </a:t>
            </a:r>
            <a:r>
              <a:rPr lang="es-MX" sz="2400" dirty="0" err="1"/>
              <a:t>vel</a:t>
            </a:r>
            <a:r>
              <a:rPr lang="es-MX" sz="2400" dirty="0"/>
              <a:t> </a:t>
            </a:r>
            <a:r>
              <a:rPr lang="es-MX" sz="2400" dirty="0" err="1"/>
              <a:t>illum</a:t>
            </a:r>
            <a:r>
              <a:rPr lang="es-MX" sz="2400" dirty="0"/>
              <a:t> </a:t>
            </a:r>
            <a:r>
              <a:rPr lang="es-MX" sz="2400" dirty="0" err="1"/>
              <a:t>dolore</a:t>
            </a:r>
            <a:r>
              <a:rPr lang="es-MX" sz="2400" dirty="0"/>
              <a:t> </a:t>
            </a:r>
            <a:r>
              <a:rPr lang="es-MX" sz="2400" dirty="0" err="1"/>
              <a:t>eu</a:t>
            </a:r>
            <a:r>
              <a:rPr lang="es-MX" sz="2400" dirty="0"/>
              <a:t> </a:t>
            </a:r>
            <a:r>
              <a:rPr lang="es-MX" sz="2400" dirty="0" err="1"/>
              <a:t>feugiat</a:t>
            </a:r>
            <a:r>
              <a:rPr lang="es-MX" sz="2400" dirty="0"/>
              <a:t> </a:t>
            </a:r>
            <a:r>
              <a:rPr lang="es-MX" sz="2400" dirty="0" err="1"/>
              <a:t>nulla</a:t>
            </a:r>
            <a:r>
              <a:rPr lang="es-MX" sz="2400" dirty="0"/>
              <a:t> </a:t>
            </a:r>
            <a:r>
              <a:rPr lang="es-MX" sz="2400" dirty="0" err="1"/>
              <a:t>facilisis</a:t>
            </a:r>
            <a:r>
              <a:rPr lang="es-MX" sz="2400" dirty="0"/>
              <a:t> at vero eros et </a:t>
            </a:r>
            <a:r>
              <a:rPr lang="es-MX" sz="2400" dirty="0" err="1"/>
              <a:t>accumsan</a:t>
            </a:r>
            <a:r>
              <a:rPr lang="es-MX" sz="2400" dirty="0"/>
              <a:t> et </a:t>
            </a:r>
            <a:r>
              <a:rPr lang="es-MX" sz="2400" dirty="0" err="1"/>
              <a:t>iusto</a:t>
            </a:r>
            <a:r>
              <a:rPr lang="es-MX" sz="2400" dirty="0"/>
              <a:t> odio </a:t>
            </a:r>
            <a:r>
              <a:rPr lang="es-MX" sz="2400" dirty="0" err="1"/>
              <a:t>dignissim</a:t>
            </a:r>
            <a:r>
              <a:rPr lang="es-MX" sz="2400" dirty="0"/>
              <a:t> qui </a:t>
            </a:r>
            <a:r>
              <a:rPr lang="es-MX" sz="2400" dirty="0" err="1"/>
              <a:t>blandit</a:t>
            </a:r>
            <a:r>
              <a:rPr lang="es-MX" sz="2400" dirty="0"/>
              <a:t> </a:t>
            </a:r>
            <a:r>
              <a:rPr lang="es-MX" sz="2400" dirty="0" err="1"/>
              <a:t>praesent</a:t>
            </a:r>
            <a:r>
              <a:rPr lang="es-MX" sz="2400" dirty="0"/>
              <a:t> </a:t>
            </a:r>
            <a:r>
              <a:rPr lang="es-MX" sz="2400" dirty="0" err="1"/>
              <a:t>luptatum</a:t>
            </a:r>
            <a:r>
              <a:rPr lang="es-MX" sz="2400" dirty="0"/>
              <a:t> </a:t>
            </a:r>
            <a:r>
              <a:rPr lang="es-MX" sz="2400" dirty="0" err="1"/>
              <a:t>zzril</a:t>
            </a:r>
            <a:r>
              <a:rPr lang="es-MX" sz="2400" dirty="0"/>
              <a:t> </a:t>
            </a:r>
            <a:r>
              <a:rPr lang="es-MX" sz="2400" dirty="0" err="1"/>
              <a:t>delenit</a:t>
            </a:r>
            <a:r>
              <a:rPr lang="es-MX" sz="2400" dirty="0"/>
              <a:t> </a:t>
            </a:r>
            <a:r>
              <a:rPr lang="es-MX" sz="2400" dirty="0" err="1"/>
              <a:t>augue</a:t>
            </a:r>
            <a:r>
              <a:rPr lang="es-MX" sz="2400" dirty="0"/>
              <a:t> </a:t>
            </a:r>
            <a:r>
              <a:rPr lang="es-MX" sz="2400" dirty="0" err="1"/>
              <a:t>duis</a:t>
            </a:r>
            <a:r>
              <a:rPr lang="es-MX" sz="2400" dirty="0"/>
              <a:t> </a:t>
            </a:r>
            <a:r>
              <a:rPr lang="es-MX" sz="2400" dirty="0" err="1"/>
              <a:t>dolore</a:t>
            </a:r>
            <a:r>
              <a:rPr lang="es-MX" sz="2400" dirty="0"/>
              <a:t> te </a:t>
            </a:r>
            <a:r>
              <a:rPr lang="es-MX" sz="2400" dirty="0" err="1"/>
              <a:t>feugait</a:t>
            </a:r>
            <a:r>
              <a:rPr lang="es-MX" sz="2400" dirty="0"/>
              <a:t> </a:t>
            </a:r>
            <a:r>
              <a:rPr lang="es-MX" sz="2400" dirty="0" err="1"/>
              <a:t>nulla</a:t>
            </a:r>
            <a:r>
              <a:rPr lang="es-MX" sz="2400" dirty="0"/>
              <a:t> </a:t>
            </a:r>
            <a:r>
              <a:rPr lang="es-MX" sz="2400" dirty="0" err="1"/>
              <a:t>facilisi</a:t>
            </a:r>
            <a:r>
              <a:rPr lang="es-MX" sz="2400" dirty="0"/>
              <a:t>. </a:t>
            </a:r>
          </a:p>
          <a:p>
            <a:pPr algn="just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42720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D41EFD-1057-AEB8-5904-89B5C7C69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9959CB-E7F7-1351-0785-D44AE9BF7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CL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246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F209D2-EA3B-40C9-9705-2F50A4E91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graphicFrame>
        <p:nvGraphicFramePr>
          <p:cNvPr id="11" name="Marcador de contenido 10">
            <a:extLst>
              <a:ext uri="{FF2B5EF4-FFF2-40B4-BE49-F238E27FC236}">
                <a16:creationId xmlns:a16="http://schemas.microsoft.com/office/drawing/2014/main" id="{49051D2B-9F8B-1D21-E4EA-55A784D07BD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06212159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0247858-A119-4605-A180-91BED3A2BC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CL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622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8DF7CA-5B38-451F-A02E-ACB69D332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graphicFrame>
        <p:nvGraphicFramePr>
          <p:cNvPr id="13" name="Marcador de contenido 12">
            <a:extLst>
              <a:ext uri="{FF2B5EF4-FFF2-40B4-BE49-F238E27FC236}">
                <a16:creationId xmlns:a16="http://schemas.microsoft.com/office/drawing/2014/main" id="{299C41BE-BE4D-4805-8ECA-D81AE9CFDB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755971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9465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6575B9-C6EB-463F-8005-081E08DA2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819A5718-62DA-41C2-985E-FCDC46394C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5307738"/>
              </p:ext>
            </p:extLst>
          </p:nvPr>
        </p:nvGraphicFramePr>
        <p:xfrm>
          <a:off x="838200" y="1951750"/>
          <a:ext cx="10515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56791613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40649913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6705900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8193814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197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552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045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428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501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489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912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936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280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21244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5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6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Tema de Office">
  <a:themeElements>
    <a:clrScheme name="PE">
      <a:dk1>
        <a:srgbClr val="757070"/>
      </a:dk1>
      <a:lt1>
        <a:srgbClr val="FFFFFF"/>
      </a:lt1>
      <a:dk2>
        <a:srgbClr val="AF0D4C"/>
      </a:dk2>
      <a:lt2>
        <a:srgbClr val="E7E6E6"/>
      </a:lt2>
      <a:accent1>
        <a:srgbClr val="EA5986"/>
      </a:accent1>
      <a:accent2>
        <a:srgbClr val="F39422"/>
      </a:accent2>
      <a:accent3>
        <a:srgbClr val="00B0B3"/>
      </a:accent3>
      <a:accent4>
        <a:srgbClr val="A1C518"/>
      </a:accent4>
      <a:accent5>
        <a:srgbClr val="9CC3E5"/>
      </a:accent5>
      <a:accent6>
        <a:srgbClr val="FFC000"/>
      </a:accent6>
      <a:hlink>
        <a:srgbClr val="9CC3E5"/>
      </a:hlink>
      <a:folHlink>
        <a:srgbClr val="F29BB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</TotalTime>
  <Words>217</Words>
  <Application>Microsoft Office PowerPoint</Application>
  <PresentationFormat>Panorámica</PresentationFormat>
  <Paragraphs>26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11</vt:i4>
      </vt:variant>
      <vt:variant>
        <vt:lpstr>Títulos de diapositiva</vt:lpstr>
      </vt:variant>
      <vt:variant>
        <vt:i4>23</vt:i4>
      </vt:variant>
    </vt:vector>
  </HeadingPairs>
  <TitlesOfParts>
    <vt:vector size="39" baseType="lpstr">
      <vt:lpstr>Arial</vt:lpstr>
      <vt:lpstr>Calibri</vt:lpstr>
      <vt:lpstr>Calibri bold</vt:lpstr>
      <vt:lpstr>Calibri Light</vt:lpstr>
      <vt:lpstr>Segoe UI</vt:lpstr>
      <vt:lpstr>1_Tema de Office</vt:lpstr>
      <vt:lpstr>4_Tema de Office</vt:lpstr>
      <vt:lpstr>3_Tema de Office</vt:lpstr>
      <vt:lpstr>2_Tema de Office</vt:lpstr>
      <vt:lpstr>Diseño personalizado</vt:lpstr>
      <vt:lpstr>1_Diseño personalizado</vt:lpstr>
      <vt:lpstr>2_Diseño personalizado</vt:lpstr>
      <vt:lpstr>3_Diseño personalizado</vt:lpstr>
      <vt:lpstr>4_Diseño personalizado</vt:lpstr>
      <vt:lpstr>5_Diseño personalizado</vt:lpstr>
      <vt:lpstr>6_Diseño personalizado</vt:lpstr>
      <vt:lpstr>Título</vt:lpstr>
      <vt:lpstr>Misión</vt:lpstr>
      <vt:lpstr>Presentación de PowerPoint</vt:lpstr>
      <vt:lpstr>Presentación de PowerPoint</vt:lpstr>
      <vt:lpstr>Título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Subtítulo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Comunicaciones 1</dc:creator>
  <cp:lastModifiedBy>Víctor Hugo</cp:lastModifiedBy>
  <cp:revision>17</cp:revision>
  <dcterms:created xsi:type="dcterms:W3CDTF">2024-08-26T21:23:46Z</dcterms:created>
  <dcterms:modified xsi:type="dcterms:W3CDTF">2025-03-12T13:13:55Z</dcterms:modified>
</cp:coreProperties>
</file>